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charts/chart1.xml" ContentType="application/vnd.openxmlformats-officedocument.drawingml.chart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8" r:id="rId3"/>
    <p:sldId id="263" r:id="rId4"/>
    <p:sldId id="264" r:id="rId5"/>
    <p:sldId id="265" r:id="rId6"/>
    <p:sldId id="266" r:id="rId7"/>
    <p:sldId id="267" r:id="rId8"/>
    <p:sldId id="268" r:id="rId9"/>
    <p:sldId id="270" r:id="rId10"/>
    <p:sldId id="276" r:id="rId11"/>
    <p:sldId id="277" r:id="rId12"/>
    <p:sldId id="278" r:id="rId13"/>
    <p:sldId id="279" r:id="rId14"/>
    <p:sldId id="280" r:id="rId15"/>
    <p:sldId id="261" r:id="rId16"/>
    <p:sldId id="262" r:id="rId17"/>
    <p:sldId id="269" r:id="rId18"/>
    <p:sldId id="281" r:id="rId19"/>
    <p:sldId id="282" r:id="rId20"/>
    <p:sldId id="28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"/>
          <c:y val="7.6738609112709827E-2"/>
          <c:w val="0.88571428571428568"/>
          <c:h val="0.47482014388489208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ln w="48209">
              <a:solidFill>
                <a:srgbClr val="FF0000"/>
              </a:solidFill>
              <a:prstDash val="solid"/>
            </a:ln>
          </c:spPr>
          <c:marker>
            <c:symbol val="star"/>
            <c:size val="11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cat>
            <c:strRef>
              <c:f>Sheet1!$B$1:$I$1</c:f>
              <c:strCache>
                <c:ptCount val="8"/>
                <c:pt idx="0">
                  <c:v>Эмпатия</c:v>
                </c:pt>
                <c:pt idx="1">
                  <c:v>Уровень общительности</c:v>
                </c:pt>
                <c:pt idx="2">
                  <c:v>Уровень пед.такта</c:v>
                </c:pt>
                <c:pt idx="3">
                  <c:v>Стиль общения</c:v>
                </c:pt>
                <c:pt idx="4">
                  <c:v>Агрессивность</c:v>
                </c:pt>
                <c:pt idx="5">
                  <c:v>Проявление тревоги</c:v>
                </c:pt>
                <c:pt idx="6">
                  <c:v>Стрессоустойчивость</c:v>
                </c:pt>
                <c:pt idx="7">
                  <c:v>Уровень соц-псих адаптации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3</c:v>
                </c:pt>
                <c:pt idx="1">
                  <c:v>2</c:v>
                </c:pt>
                <c:pt idx="2">
                  <c:v>2.5</c:v>
                </c:pt>
                <c:pt idx="3">
                  <c:v>2</c:v>
                </c:pt>
                <c:pt idx="4">
                  <c:v>2</c:v>
                </c:pt>
                <c:pt idx="5">
                  <c:v>1.5</c:v>
                </c:pt>
                <c:pt idx="6">
                  <c:v>2</c:v>
                </c:pt>
                <c:pt idx="7">
                  <c:v>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412608"/>
        <c:axId val="120035968"/>
      </c:lineChart>
      <c:catAx>
        <c:axId val="119412608"/>
        <c:scaling>
          <c:orientation val="minMax"/>
        </c:scaling>
        <c:delete val="0"/>
        <c:axPos val="b"/>
        <c:majorGridlines>
          <c:spPr>
            <a:ln w="4017">
              <a:solidFill>
                <a:schemeClr val="tx1"/>
              </a:solidFill>
              <a:prstDash val="solid"/>
            </a:ln>
          </c:spPr>
        </c:majorGridlines>
        <c:minorGridlines>
          <c:spPr>
            <a:ln w="4017">
              <a:solidFill>
                <a:schemeClr val="tx1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4017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151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20035968"/>
        <c:crossesAt val="0"/>
        <c:auto val="0"/>
        <c:lblAlgn val="ctr"/>
        <c:lblOffset val="100"/>
        <c:tickLblSkip val="1"/>
        <c:tickMarkSkip val="1"/>
        <c:noMultiLvlLbl val="0"/>
      </c:catAx>
      <c:valAx>
        <c:axId val="120035968"/>
        <c:scaling>
          <c:orientation val="minMax"/>
          <c:max val="3.5"/>
          <c:min val="0"/>
        </c:scaling>
        <c:delete val="0"/>
        <c:axPos val="l"/>
        <c:majorGridlines>
          <c:spPr>
            <a:ln w="4017">
              <a:solidFill>
                <a:schemeClr val="tx1"/>
              </a:solidFill>
              <a:prstDash val="solid"/>
            </a:ln>
          </c:spPr>
        </c:majorGridlines>
        <c:numFmt formatCode="@" sourceLinked="0"/>
        <c:majorTickMark val="out"/>
        <c:minorTickMark val="none"/>
        <c:tickLblPos val="nextTo"/>
        <c:spPr>
          <a:ln w="401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309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19412608"/>
        <c:crosses val="autoZero"/>
        <c:crossBetween val="between"/>
        <c:majorUnit val="0.5"/>
        <c:minorUnit val="0.1"/>
      </c:valAx>
      <c:spPr>
        <a:noFill/>
        <a:ln w="1607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3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672A00-C7D9-4482-8F2D-F9E5C7A89FC9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0FD24DA-2DD8-429D-AEF3-21A675DE8F61}">
      <dgm:prSet phldrT="[Текст]"/>
      <dgm:spPr/>
      <dgm:t>
        <a:bodyPr/>
        <a:lstStyle/>
        <a:p>
          <a:r>
            <a:rPr lang="ru-RU" dirty="0" smtClean="0"/>
            <a:t>Готовность к переменам</a:t>
          </a:r>
          <a:endParaRPr lang="ru-RU" dirty="0"/>
        </a:p>
      </dgm:t>
    </dgm:pt>
    <dgm:pt modelId="{7DF71720-053C-466A-9949-24A79B5DAA5C}" type="parTrans" cxnId="{7110189D-3DF5-426D-A86C-E3388114DF32}">
      <dgm:prSet/>
      <dgm:spPr/>
      <dgm:t>
        <a:bodyPr/>
        <a:lstStyle/>
        <a:p>
          <a:endParaRPr lang="ru-RU"/>
        </a:p>
      </dgm:t>
    </dgm:pt>
    <dgm:pt modelId="{73619FF9-EF0E-400C-B1F5-B6696A01953B}" type="sibTrans" cxnId="{7110189D-3DF5-426D-A86C-E3388114DF32}">
      <dgm:prSet/>
      <dgm:spPr/>
      <dgm:t>
        <a:bodyPr/>
        <a:lstStyle/>
        <a:p>
          <a:endParaRPr lang="ru-RU"/>
        </a:p>
      </dgm:t>
    </dgm:pt>
    <dgm:pt modelId="{4F7DA490-842F-4205-818C-41D0DBAAF94E}">
      <dgm:prSet phldrT="[Текст]"/>
      <dgm:spPr/>
      <dgm:t>
        <a:bodyPr/>
        <a:lstStyle/>
        <a:p>
          <a:r>
            <a:rPr lang="ru-RU" dirty="0" smtClean="0"/>
            <a:t>Стрессоустойчивость</a:t>
          </a:r>
          <a:endParaRPr lang="ru-RU" dirty="0"/>
        </a:p>
      </dgm:t>
    </dgm:pt>
    <dgm:pt modelId="{03AAD297-1D22-4B7C-98E3-A4D42CF8D5C3}" type="parTrans" cxnId="{CF1A8752-9464-4EAF-B641-6ED773EF1CE6}">
      <dgm:prSet/>
      <dgm:spPr/>
      <dgm:t>
        <a:bodyPr/>
        <a:lstStyle/>
        <a:p>
          <a:endParaRPr lang="ru-RU"/>
        </a:p>
      </dgm:t>
    </dgm:pt>
    <dgm:pt modelId="{087CD6B4-592A-457B-B0FD-D1F0019DB14E}" type="sibTrans" cxnId="{CF1A8752-9464-4EAF-B641-6ED773EF1CE6}">
      <dgm:prSet/>
      <dgm:spPr/>
      <dgm:t>
        <a:bodyPr/>
        <a:lstStyle/>
        <a:p>
          <a:endParaRPr lang="ru-RU"/>
        </a:p>
      </dgm:t>
    </dgm:pt>
    <dgm:pt modelId="{09F32F25-28DA-4F50-AD70-006E536276AC}">
      <dgm:prSet phldrT="[Текст]"/>
      <dgm:spPr/>
      <dgm:t>
        <a:bodyPr/>
        <a:lstStyle/>
        <a:p>
          <a:r>
            <a:rPr lang="ru-RU" dirty="0" smtClean="0"/>
            <a:t>Мобильность</a:t>
          </a:r>
          <a:endParaRPr lang="ru-RU" dirty="0"/>
        </a:p>
      </dgm:t>
    </dgm:pt>
    <dgm:pt modelId="{848BA71A-83CA-4B23-A64D-2B620AF8B42B}" type="parTrans" cxnId="{D4BF182D-BA93-44BC-9407-A6EBDA1A2E2B}">
      <dgm:prSet/>
      <dgm:spPr/>
      <dgm:t>
        <a:bodyPr/>
        <a:lstStyle/>
        <a:p>
          <a:endParaRPr lang="ru-RU"/>
        </a:p>
      </dgm:t>
    </dgm:pt>
    <dgm:pt modelId="{42353F5A-95C5-41E6-80F4-2161266F4A3E}" type="sibTrans" cxnId="{D4BF182D-BA93-44BC-9407-A6EBDA1A2E2B}">
      <dgm:prSet/>
      <dgm:spPr/>
      <dgm:t>
        <a:bodyPr/>
        <a:lstStyle/>
        <a:p>
          <a:endParaRPr lang="ru-RU"/>
        </a:p>
      </dgm:t>
    </dgm:pt>
    <dgm:pt modelId="{6AD3E981-3F3A-4FA5-A362-FB70661F4A8C}">
      <dgm:prSet phldrT="[Текст]"/>
      <dgm:spPr/>
      <dgm:t>
        <a:bodyPr/>
        <a:lstStyle/>
        <a:p>
          <a:r>
            <a:rPr lang="ru-RU" dirty="0" smtClean="0"/>
            <a:t>Мобильность</a:t>
          </a:r>
          <a:endParaRPr lang="ru-RU" dirty="0"/>
        </a:p>
      </dgm:t>
    </dgm:pt>
    <dgm:pt modelId="{756E0470-238B-4F7C-BBBD-A72352F397A3}" type="parTrans" cxnId="{64EA1BFF-3FAD-4E47-B498-EE45CBF5D752}">
      <dgm:prSet/>
      <dgm:spPr/>
      <dgm:t>
        <a:bodyPr/>
        <a:lstStyle/>
        <a:p>
          <a:endParaRPr lang="ru-RU"/>
        </a:p>
      </dgm:t>
    </dgm:pt>
    <dgm:pt modelId="{7B81DCC7-55FB-4702-83EE-1C5CFBEE30B9}" type="sibTrans" cxnId="{64EA1BFF-3FAD-4E47-B498-EE45CBF5D752}">
      <dgm:prSet/>
      <dgm:spPr/>
      <dgm:t>
        <a:bodyPr/>
        <a:lstStyle/>
        <a:p>
          <a:endParaRPr lang="ru-RU"/>
        </a:p>
      </dgm:t>
    </dgm:pt>
    <dgm:pt modelId="{E9886201-B009-4F65-A049-D1FF5494ABC6}">
      <dgm:prSet phldrT="[Текст]"/>
      <dgm:spPr/>
      <dgm:t>
        <a:bodyPr/>
        <a:lstStyle/>
        <a:p>
          <a:r>
            <a:rPr lang="ru-RU" dirty="0" smtClean="0"/>
            <a:t>Способность к нестандартным трудовым действиям</a:t>
          </a:r>
          <a:endParaRPr lang="ru-RU" dirty="0"/>
        </a:p>
      </dgm:t>
    </dgm:pt>
    <dgm:pt modelId="{23D4096A-8426-47CE-B0BC-8CC9E6B6DA34}" type="parTrans" cxnId="{1F046AA6-2CA4-44B4-BD88-803A6CD225C8}">
      <dgm:prSet/>
      <dgm:spPr/>
      <dgm:t>
        <a:bodyPr/>
        <a:lstStyle/>
        <a:p>
          <a:endParaRPr lang="ru-RU"/>
        </a:p>
      </dgm:t>
    </dgm:pt>
    <dgm:pt modelId="{678FA99B-8996-4DCB-BDBF-C68DDAC59E4A}" type="sibTrans" cxnId="{1F046AA6-2CA4-44B4-BD88-803A6CD225C8}">
      <dgm:prSet/>
      <dgm:spPr/>
      <dgm:t>
        <a:bodyPr/>
        <a:lstStyle/>
        <a:p>
          <a:endParaRPr lang="ru-RU"/>
        </a:p>
      </dgm:t>
    </dgm:pt>
    <dgm:pt modelId="{EFEE7F12-E263-4493-A328-7712563A30C7}">
      <dgm:prSet phldrT="[Текст]"/>
      <dgm:spPr/>
      <dgm:t>
        <a:bodyPr/>
        <a:lstStyle/>
        <a:p>
          <a:endParaRPr lang="ru-RU" dirty="0"/>
        </a:p>
      </dgm:t>
    </dgm:pt>
    <dgm:pt modelId="{EAFE4A40-E223-4D53-A3C9-237F8016F37F}" type="parTrans" cxnId="{C6AD4749-BDFB-4971-900F-65F9166C618D}">
      <dgm:prSet/>
      <dgm:spPr/>
      <dgm:t>
        <a:bodyPr/>
        <a:lstStyle/>
        <a:p>
          <a:endParaRPr lang="ru-RU"/>
        </a:p>
      </dgm:t>
    </dgm:pt>
    <dgm:pt modelId="{E831FD6C-5044-4A46-84A8-67583E3453A0}" type="sibTrans" cxnId="{C6AD4749-BDFB-4971-900F-65F9166C618D}">
      <dgm:prSet/>
      <dgm:spPr/>
      <dgm:t>
        <a:bodyPr/>
        <a:lstStyle/>
        <a:p>
          <a:endParaRPr lang="ru-RU"/>
        </a:p>
      </dgm:t>
    </dgm:pt>
    <dgm:pt modelId="{223116E0-6DF4-4DEF-B0AF-735D7ABA69EC}">
      <dgm:prSet phldrT="[Текст]"/>
      <dgm:spPr/>
      <dgm:t>
        <a:bodyPr/>
        <a:lstStyle/>
        <a:p>
          <a:r>
            <a:rPr lang="ru-RU" dirty="0" smtClean="0"/>
            <a:t>Ответственность и самостоятельность в принятии решений</a:t>
          </a:r>
          <a:endParaRPr lang="ru-RU" dirty="0"/>
        </a:p>
      </dgm:t>
    </dgm:pt>
    <dgm:pt modelId="{08BBCDE3-B4A6-4AE0-8FB3-C6CA7C82B5E5}" type="parTrans" cxnId="{FBAFDC7B-A8AB-4595-8420-4B96E68A5F2F}">
      <dgm:prSet/>
      <dgm:spPr/>
      <dgm:t>
        <a:bodyPr/>
        <a:lstStyle/>
        <a:p>
          <a:endParaRPr lang="ru-RU"/>
        </a:p>
      </dgm:t>
    </dgm:pt>
    <dgm:pt modelId="{85B84ED1-0EF2-43D0-A1A5-C5B19DA535C9}" type="sibTrans" cxnId="{FBAFDC7B-A8AB-4595-8420-4B96E68A5F2F}">
      <dgm:prSet/>
      <dgm:spPr/>
      <dgm:t>
        <a:bodyPr/>
        <a:lstStyle/>
        <a:p>
          <a:endParaRPr lang="ru-RU"/>
        </a:p>
      </dgm:t>
    </dgm:pt>
    <dgm:pt modelId="{2D0B43D6-24E6-489B-8960-4B2397254400}">
      <dgm:prSet phldrT="[Текст]"/>
      <dgm:spPr/>
      <dgm:t>
        <a:bodyPr/>
        <a:lstStyle/>
        <a:p>
          <a:r>
            <a:rPr lang="ru-RU" dirty="0" smtClean="0"/>
            <a:t>Ответственность за образовательный процесс и его результат</a:t>
          </a:r>
          <a:endParaRPr lang="ru-RU" dirty="0"/>
        </a:p>
      </dgm:t>
    </dgm:pt>
    <dgm:pt modelId="{EB18BF75-DDDA-4A89-9506-F67593B96F5E}" type="parTrans" cxnId="{884F4179-9CFF-4660-83E5-81ECF7F1E53A}">
      <dgm:prSet/>
      <dgm:spPr/>
      <dgm:t>
        <a:bodyPr/>
        <a:lstStyle/>
        <a:p>
          <a:endParaRPr lang="ru-RU"/>
        </a:p>
      </dgm:t>
    </dgm:pt>
    <dgm:pt modelId="{24F5EC8E-C14D-4E58-8533-7E9B95B9873A}" type="sibTrans" cxnId="{884F4179-9CFF-4660-83E5-81ECF7F1E53A}">
      <dgm:prSet/>
      <dgm:spPr/>
      <dgm:t>
        <a:bodyPr/>
        <a:lstStyle/>
        <a:p>
          <a:endParaRPr lang="ru-RU"/>
        </a:p>
      </dgm:t>
    </dgm:pt>
    <dgm:pt modelId="{257479DD-B57F-4CBE-BCC3-F97A60A532E0}">
      <dgm:prSet phldrT="[Текст]"/>
      <dgm:spPr/>
      <dgm:t>
        <a:bodyPr/>
        <a:lstStyle/>
        <a:p>
          <a:r>
            <a:rPr lang="ru-RU" dirty="0" err="1" smtClean="0"/>
            <a:t>Коммуникативность</a:t>
          </a:r>
          <a:endParaRPr lang="ru-RU" dirty="0"/>
        </a:p>
      </dgm:t>
    </dgm:pt>
    <dgm:pt modelId="{02B42924-DC45-4E44-A7F0-1A6B69082D5E}" type="parTrans" cxnId="{DF532FF5-684E-4A33-9D59-63BFAA80643F}">
      <dgm:prSet/>
      <dgm:spPr/>
      <dgm:t>
        <a:bodyPr/>
        <a:lstStyle/>
        <a:p>
          <a:endParaRPr lang="ru-RU"/>
        </a:p>
      </dgm:t>
    </dgm:pt>
    <dgm:pt modelId="{B95696A3-F566-4E2F-AAF4-524305F8602B}" type="sibTrans" cxnId="{DF532FF5-684E-4A33-9D59-63BFAA80643F}">
      <dgm:prSet/>
      <dgm:spPr/>
      <dgm:t>
        <a:bodyPr/>
        <a:lstStyle/>
        <a:p>
          <a:endParaRPr lang="ru-RU"/>
        </a:p>
      </dgm:t>
    </dgm:pt>
    <dgm:pt modelId="{C822E9E8-8633-4C03-A912-55D116014FAC}">
      <dgm:prSet phldrT="[Текст]"/>
      <dgm:spPr/>
      <dgm:t>
        <a:bodyPr/>
        <a:lstStyle/>
        <a:p>
          <a:r>
            <a:rPr lang="ru-RU" dirty="0" smtClean="0"/>
            <a:t>Надежность</a:t>
          </a:r>
          <a:endParaRPr lang="ru-RU" dirty="0"/>
        </a:p>
      </dgm:t>
    </dgm:pt>
    <dgm:pt modelId="{799CFD4E-AA22-4C35-8503-60FB7A2FDAD6}" type="parTrans" cxnId="{C582E81F-A521-465C-A66E-25F1BF212C03}">
      <dgm:prSet/>
      <dgm:spPr/>
      <dgm:t>
        <a:bodyPr/>
        <a:lstStyle/>
        <a:p>
          <a:endParaRPr lang="ru-RU"/>
        </a:p>
      </dgm:t>
    </dgm:pt>
    <dgm:pt modelId="{B4C34CF1-9541-4FCD-8C9C-F3DE7A49C8E3}" type="sibTrans" cxnId="{C582E81F-A521-465C-A66E-25F1BF212C03}">
      <dgm:prSet/>
      <dgm:spPr/>
      <dgm:t>
        <a:bodyPr/>
        <a:lstStyle/>
        <a:p>
          <a:endParaRPr lang="ru-RU"/>
        </a:p>
      </dgm:t>
    </dgm:pt>
    <dgm:pt modelId="{6A5EDBA1-7525-4678-9E1D-A9CBDE282BC7}">
      <dgm:prSet phldrT="[Текст]"/>
      <dgm:spPr/>
      <dgm:t>
        <a:bodyPr/>
        <a:lstStyle/>
        <a:p>
          <a:r>
            <a:rPr lang="ru-RU" dirty="0" smtClean="0"/>
            <a:t>Рефлексия</a:t>
          </a:r>
          <a:endParaRPr lang="ru-RU" dirty="0"/>
        </a:p>
      </dgm:t>
    </dgm:pt>
    <dgm:pt modelId="{B81A0121-784B-4E88-A1BA-852652BBAD8A}" type="parTrans" cxnId="{A777464D-7164-4FB2-87B3-3A46E7726BBF}">
      <dgm:prSet/>
      <dgm:spPr/>
      <dgm:t>
        <a:bodyPr/>
        <a:lstStyle/>
        <a:p>
          <a:endParaRPr lang="ru-RU"/>
        </a:p>
      </dgm:t>
    </dgm:pt>
    <dgm:pt modelId="{0F03A23A-6F2A-4402-BE4E-CCDE409AD553}" type="sibTrans" cxnId="{A777464D-7164-4FB2-87B3-3A46E7726BBF}">
      <dgm:prSet/>
      <dgm:spPr/>
      <dgm:t>
        <a:bodyPr/>
        <a:lstStyle/>
        <a:p>
          <a:endParaRPr lang="ru-RU"/>
        </a:p>
      </dgm:t>
    </dgm:pt>
    <dgm:pt modelId="{CA1C6DD1-E1F2-4F3B-9FC7-AA327AF73B45}">
      <dgm:prSet phldrT="[Текст]"/>
      <dgm:spPr/>
      <dgm:t>
        <a:bodyPr/>
        <a:lstStyle/>
        <a:p>
          <a:r>
            <a:rPr lang="ru-RU" dirty="0" smtClean="0"/>
            <a:t>Креативность</a:t>
          </a:r>
          <a:endParaRPr lang="ru-RU" dirty="0"/>
        </a:p>
      </dgm:t>
    </dgm:pt>
    <dgm:pt modelId="{E75CC2FE-5DF5-49E5-B065-8B8A63FEB1AC}" type="parTrans" cxnId="{EE615A7F-C697-4550-9C7B-0B48E8F9CD1A}">
      <dgm:prSet/>
      <dgm:spPr/>
      <dgm:t>
        <a:bodyPr/>
        <a:lstStyle/>
        <a:p>
          <a:endParaRPr lang="ru-RU"/>
        </a:p>
      </dgm:t>
    </dgm:pt>
    <dgm:pt modelId="{65639DD2-340D-476B-9141-C53FB562D9F8}" type="sibTrans" cxnId="{EE615A7F-C697-4550-9C7B-0B48E8F9CD1A}">
      <dgm:prSet/>
      <dgm:spPr/>
      <dgm:t>
        <a:bodyPr/>
        <a:lstStyle/>
        <a:p>
          <a:endParaRPr lang="ru-RU"/>
        </a:p>
      </dgm:t>
    </dgm:pt>
    <dgm:pt modelId="{B148FB64-62A7-4A10-B475-DB68C1CC5521}">
      <dgm:prSet phldrT="[Текст]"/>
      <dgm:spPr/>
      <dgm:t>
        <a:bodyPr/>
        <a:lstStyle/>
        <a:p>
          <a:r>
            <a:rPr lang="ru-RU" dirty="0" smtClean="0"/>
            <a:t>Оптимизм</a:t>
          </a:r>
          <a:endParaRPr lang="ru-RU" dirty="0"/>
        </a:p>
      </dgm:t>
    </dgm:pt>
    <dgm:pt modelId="{780BD9E8-3D3D-4464-9F05-38A6600F9D21}" type="parTrans" cxnId="{8DD4A274-A6D6-45CA-B82A-1FC30D00C1DC}">
      <dgm:prSet/>
      <dgm:spPr/>
      <dgm:t>
        <a:bodyPr/>
        <a:lstStyle/>
        <a:p>
          <a:endParaRPr lang="ru-RU"/>
        </a:p>
      </dgm:t>
    </dgm:pt>
    <dgm:pt modelId="{14D7A3F1-E892-4BD1-B5E1-086E0340DDDA}" type="sibTrans" cxnId="{8DD4A274-A6D6-45CA-B82A-1FC30D00C1DC}">
      <dgm:prSet/>
      <dgm:spPr/>
      <dgm:t>
        <a:bodyPr/>
        <a:lstStyle/>
        <a:p>
          <a:endParaRPr lang="ru-RU"/>
        </a:p>
      </dgm:t>
    </dgm:pt>
    <dgm:pt modelId="{E27EA871-043E-4DE5-B025-35724D9AD70B}">
      <dgm:prSet phldrT="[Текст]"/>
      <dgm:spPr/>
      <dgm:t>
        <a:bodyPr/>
        <a:lstStyle/>
        <a:p>
          <a:r>
            <a:rPr lang="ru-RU" dirty="0" smtClean="0"/>
            <a:t>Толерантность</a:t>
          </a:r>
          <a:endParaRPr lang="ru-RU" dirty="0"/>
        </a:p>
      </dgm:t>
    </dgm:pt>
    <dgm:pt modelId="{01C324BC-A29E-4203-B597-77D6923C8373}" type="parTrans" cxnId="{814030BA-7DB2-424C-9B7F-C2A2C9B3C095}">
      <dgm:prSet/>
      <dgm:spPr/>
      <dgm:t>
        <a:bodyPr/>
        <a:lstStyle/>
        <a:p>
          <a:endParaRPr lang="ru-RU"/>
        </a:p>
      </dgm:t>
    </dgm:pt>
    <dgm:pt modelId="{676530A9-EABC-422F-8606-FAFB7375E62E}" type="sibTrans" cxnId="{814030BA-7DB2-424C-9B7F-C2A2C9B3C095}">
      <dgm:prSet/>
      <dgm:spPr/>
      <dgm:t>
        <a:bodyPr/>
        <a:lstStyle/>
        <a:p>
          <a:endParaRPr lang="ru-RU"/>
        </a:p>
      </dgm:t>
    </dgm:pt>
    <dgm:pt modelId="{9C990449-85BC-4FEC-909C-0A11CC7AEBB5}" type="pres">
      <dgm:prSet presAssocID="{19672A00-C7D9-4482-8F2D-F9E5C7A89FC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0A308B-2047-4ED0-8934-4B4AB382A1F5}" type="pres">
      <dgm:prSet presAssocID="{19672A00-C7D9-4482-8F2D-F9E5C7A89FC9}" presName="children" presStyleCnt="0"/>
      <dgm:spPr/>
    </dgm:pt>
    <dgm:pt modelId="{9A70831C-CC97-4A19-BFCE-C568A39C961B}" type="pres">
      <dgm:prSet presAssocID="{19672A00-C7D9-4482-8F2D-F9E5C7A89FC9}" presName="child1group" presStyleCnt="0"/>
      <dgm:spPr/>
    </dgm:pt>
    <dgm:pt modelId="{7387DFD1-1E95-4C38-95D2-1DD97B7D322F}" type="pres">
      <dgm:prSet presAssocID="{19672A00-C7D9-4482-8F2D-F9E5C7A89FC9}" presName="child1" presStyleLbl="bgAcc1" presStyleIdx="0" presStyleCnt="4"/>
      <dgm:spPr/>
      <dgm:t>
        <a:bodyPr/>
        <a:lstStyle/>
        <a:p>
          <a:endParaRPr lang="ru-RU"/>
        </a:p>
      </dgm:t>
    </dgm:pt>
    <dgm:pt modelId="{30381E52-D2DF-4A3B-B96D-37C85DACD04A}" type="pres">
      <dgm:prSet presAssocID="{19672A00-C7D9-4482-8F2D-F9E5C7A89FC9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F07EBC-85CB-4612-8EE8-DFFBCF46E424}" type="pres">
      <dgm:prSet presAssocID="{19672A00-C7D9-4482-8F2D-F9E5C7A89FC9}" presName="child2group" presStyleCnt="0"/>
      <dgm:spPr/>
    </dgm:pt>
    <dgm:pt modelId="{46CF9C59-9244-4C37-A93C-7A3DF46AD44E}" type="pres">
      <dgm:prSet presAssocID="{19672A00-C7D9-4482-8F2D-F9E5C7A89FC9}" presName="child2" presStyleLbl="bgAcc1" presStyleIdx="1" presStyleCnt="4"/>
      <dgm:spPr/>
      <dgm:t>
        <a:bodyPr/>
        <a:lstStyle/>
        <a:p>
          <a:endParaRPr lang="ru-RU"/>
        </a:p>
      </dgm:t>
    </dgm:pt>
    <dgm:pt modelId="{3AA10C5A-65C9-4575-952B-65285CA784DE}" type="pres">
      <dgm:prSet presAssocID="{19672A00-C7D9-4482-8F2D-F9E5C7A89FC9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356CBC-5337-4C55-8C22-6912EEF5BC16}" type="pres">
      <dgm:prSet presAssocID="{19672A00-C7D9-4482-8F2D-F9E5C7A89FC9}" presName="child3group" presStyleCnt="0"/>
      <dgm:spPr/>
    </dgm:pt>
    <dgm:pt modelId="{62495F46-2C63-4D42-A8FD-985B331BA0C3}" type="pres">
      <dgm:prSet presAssocID="{19672A00-C7D9-4482-8F2D-F9E5C7A89FC9}" presName="child3" presStyleLbl="bgAcc1" presStyleIdx="2" presStyleCnt="4"/>
      <dgm:spPr/>
      <dgm:t>
        <a:bodyPr/>
        <a:lstStyle/>
        <a:p>
          <a:endParaRPr lang="ru-RU"/>
        </a:p>
      </dgm:t>
    </dgm:pt>
    <dgm:pt modelId="{F7B0209A-0BF2-4D26-A454-9A65A17425E7}" type="pres">
      <dgm:prSet presAssocID="{19672A00-C7D9-4482-8F2D-F9E5C7A89FC9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73D3AE-F435-4CB0-9523-CD8C8394571C}" type="pres">
      <dgm:prSet presAssocID="{19672A00-C7D9-4482-8F2D-F9E5C7A89FC9}" presName="child4group" presStyleCnt="0"/>
      <dgm:spPr/>
    </dgm:pt>
    <dgm:pt modelId="{E6952128-B3BD-450D-BBF9-0D307DE1C8AB}" type="pres">
      <dgm:prSet presAssocID="{19672A00-C7D9-4482-8F2D-F9E5C7A89FC9}" presName="child4" presStyleLbl="bgAcc1" presStyleIdx="3" presStyleCnt="4"/>
      <dgm:spPr/>
      <dgm:t>
        <a:bodyPr/>
        <a:lstStyle/>
        <a:p>
          <a:endParaRPr lang="ru-RU"/>
        </a:p>
      </dgm:t>
    </dgm:pt>
    <dgm:pt modelId="{8555EB33-2C1E-476B-BA53-AF6A77915878}" type="pres">
      <dgm:prSet presAssocID="{19672A00-C7D9-4482-8F2D-F9E5C7A89FC9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6DD7BB-BBE8-4C8F-8AEB-4E6F8CAEC6CC}" type="pres">
      <dgm:prSet presAssocID="{19672A00-C7D9-4482-8F2D-F9E5C7A89FC9}" presName="childPlaceholder" presStyleCnt="0"/>
      <dgm:spPr/>
    </dgm:pt>
    <dgm:pt modelId="{F6298399-B78B-4041-AD82-92567F79DEEE}" type="pres">
      <dgm:prSet presAssocID="{19672A00-C7D9-4482-8F2D-F9E5C7A89FC9}" presName="circle" presStyleCnt="0"/>
      <dgm:spPr/>
    </dgm:pt>
    <dgm:pt modelId="{97E5E4EF-015D-464E-BB29-386E903278B1}" type="pres">
      <dgm:prSet presAssocID="{19672A00-C7D9-4482-8F2D-F9E5C7A89FC9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9744CE-C5FF-4D09-85E7-3FE53A221D52}" type="pres">
      <dgm:prSet presAssocID="{19672A00-C7D9-4482-8F2D-F9E5C7A89FC9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468DE4-00E5-46CB-930C-7194718C7838}" type="pres">
      <dgm:prSet presAssocID="{19672A00-C7D9-4482-8F2D-F9E5C7A89FC9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429E9F-0A02-4BDD-9A9D-76021961427A}" type="pres">
      <dgm:prSet presAssocID="{19672A00-C7D9-4482-8F2D-F9E5C7A89FC9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212F30-67E3-4B23-A5AC-39F1EB2D8726}" type="pres">
      <dgm:prSet presAssocID="{19672A00-C7D9-4482-8F2D-F9E5C7A89FC9}" presName="quadrantPlaceholder" presStyleCnt="0"/>
      <dgm:spPr/>
    </dgm:pt>
    <dgm:pt modelId="{CFE506D3-CC3B-47AA-814E-BE6D76B70839}" type="pres">
      <dgm:prSet presAssocID="{19672A00-C7D9-4482-8F2D-F9E5C7A89FC9}" presName="center1" presStyleLbl="fgShp" presStyleIdx="0" presStyleCnt="2" custLinFactNeighborX="-922" custLinFactNeighborY="-2900"/>
      <dgm:spPr/>
    </dgm:pt>
    <dgm:pt modelId="{69C06FBE-7431-48DC-BE8E-228BE0000ACF}" type="pres">
      <dgm:prSet presAssocID="{19672A00-C7D9-4482-8F2D-F9E5C7A89FC9}" presName="center2" presStyleLbl="fgShp" presStyleIdx="1" presStyleCnt="2"/>
      <dgm:spPr/>
    </dgm:pt>
  </dgm:ptLst>
  <dgm:cxnLst>
    <dgm:cxn modelId="{A777464D-7164-4FB2-87B3-3A46E7726BBF}" srcId="{E9886201-B009-4F65-A049-D1FF5494ABC6}" destId="{6A5EDBA1-7525-4678-9E1D-A9CBDE282BC7}" srcOrd="1" destOrd="0" parTransId="{B81A0121-784B-4E88-A1BA-852652BBAD8A}" sibTransId="{0F03A23A-6F2A-4402-BE4E-CCDE409AD553}"/>
    <dgm:cxn modelId="{279CF46C-E960-4267-951A-D920A572F6AB}" type="presOf" srcId="{257479DD-B57F-4CBE-BCC3-F97A60A532E0}" destId="{46CF9C59-9244-4C37-A93C-7A3DF46AD44E}" srcOrd="0" destOrd="1" presId="urn:microsoft.com/office/officeart/2005/8/layout/cycle4"/>
    <dgm:cxn modelId="{E5654D2F-C1C5-431A-A668-2D958A26827C}" type="presOf" srcId="{4F7DA490-842F-4205-818C-41D0DBAAF94E}" destId="{30381E52-D2DF-4A3B-B96D-37C85DACD04A}" srcOrd="1" destOrd="0" presId="urn:microsoft.com/office/officeart/2005/8/layout/cycle4"/>
    <dgm:cxn modelId="{A537B4D4-04C3-432E-993A-64EA72EDF31B}" type="presOf" srcId="{C822E9E8-8633-4C03-A912-55D116014FAC}" destId="{46CF9C59-9244-4C37-A93C-7A3DF46AD44E}" srcOrd="0" destOrd="2" presId="urn:microsoft.com/office/officeart/2005/8/layout/cycle4"/>
    <dgm:cxn modelId="{884F4179-9CFF-4660-83E5-81ECF7F1E53A}" srcId="{223116E0-6DF4-4DEF-B0AF-735D7ABA69EC}" destId="{2D0B43D6-24E6-489B-8960-4B2397254400}" srcOrd="0" destOrd="0" parTransId="{EB18BF75-DDDA-4A89-9506-F67593B96F5E}" sibTransId="{24F5EC8E-C14D-4E58-8533-7E9B95B9873A}"/>
    <dgm:cxn modelId="{FC782DCE-A77F-4E98-8E6F-B66EE352B519}" type="presOf" srcId="{6A5EDBA1-7525-4678-9E1D-A9CBDE282BC7}" destId="{62495F46-2C63-4D42-A8FD-985B331BA0C3}" srcOrd="0" destOrd="1" presId="urn:microsoft.com/office/officeart/2005/8/layout/cycle4"/>
    <dgm:cxn modelId="{F37EA5DA-A96F-4B68-BDAD-100641A1BAFE}" type="presOf" srcId="{CA1C6DD1-E1F2-4F3B-9FC7-AA327AF73B45}" destId="{62495F46-2C63-4D42-A8FD-985B331BA0C3}" srcOrd="0" destOrd="3" presId="urn:microsoft.com/office/officeart/2005/8/layout/cycle4"/>
    <dgm:cxn modelId="{DF532FF5-684E-4A33-9D59-63BFAA80643F}" srcId="{09F32F25-28DA-4F50-AD70-006E536276AC}" destId="{257479DD-B57F-4CBE-BCC3-F97A60A532E0}" srcOrd="1" destOrd="0" parTransId="{02B42924-DC45-4E44-A7F0-1A6B69082D5E}" sibTransId="{B95696A3-F566-4E2F-AAF4-524305F8602B}"/>
    <dgm:cxn modelId="{A7E35DA7-DBC1-4ACC-88DF-0C08DFD25B31}" type="presOf" srcId="{6AD3E981-3F3A-4FA5-A362-FB70661F4A8C}" destId="{46CF9C59-9244-4C37-A93C-7A3DF46AD44E}" srcOrd="0" destOrd="0" presId="urn:microsoft.com/office/officeart/2005/8/layout/cycle4"/>
    <dgm:cxn modelId="{8DD4A274-A6D6-45CA-B82A-1FC30D00C1DC}" srcId="{223116E0-6DF4-4DEF-B0AF-735D7ABA69EC}" destId="{B148FB64-62A7-4A10-B475-DB68C1CC5521}" srcOrd="1" destOrd="0" parTransId="{780BD9E8-3D3D-4464-9F05-38A6600F9D21}" sibTransId="{14D7A3F1-E892-4BD1-B5E1-086E0340DDDA}"/>
    <dgm:cxn modelId="{14E6F542-8251-4611-87A3-C33398636925}" type="presOf" srcId="{6A5EDBA1-7525-4678-9E1D-A9CBDE282BC7}" destId="{F7B0209A-0BF2-4D26-A454-9A65A17425E7}" srcOrd="1" destOrd="1" presId="urn:microsoft.com/office/officeart/2005/8/layout/cycle4"/>
    <dgm:cxn modelId="{355AD8BE-8C4A-4F89-95C8-F06AEC8F0821}" type="presOf" srcId="{B148FB64-62A7-4A10-B475-DB68C1CC5521}" destId="{E6952128-B3BD-450D-BBF9-0D307DE1C8AB}" srcOrd="0" destOrd="1" presId="urn:microsoft.com/office/officeart/2005/8/layout/cycle4"/>
    <dgm:cxn modelId="{857D0E65-798F-43B9-B1F5-DBB2F4EA6959}" type="presOf" srcId="{6AD3E981-3F3A-4FA5-A362-FB70661F4A8C}" destId="{3AA10C5A-65C9-4575-952B-65285CA784DE}" srcOrd="1" destOrd="0" presId="urn:microsoft.com/office/officeart/2005/8/layout/cycle4"/>
    <dgm:cxn modelId="{E5A7582D-9A49-4539-8AD2-B2DC8B46CA78}" type="presOf" srcId="{EFEE7F12-E263-4493-A328-7712563A30C7}" destId="{F7B0209A-0BF2-4D26-A454-9A65A17425E7}" srcOrd="1" destOrd="0" presId="urn:microsoft.com/office/officeart/2005/8/layout/cycle4"/>
    <dgm:cxn modelId="{7A5978BA-54A0-4DE9-BF5A-57F55AB8D26D}" type="presOf" srcId="{223116E0-6DF4-4DEF-B0AF-735D7ABA69EC}" destId="{64429E9F-0A02-4BDD-9A9D-76021961427A}" srcOrd="0" destOrd="0" presId="urn:microsoft.com/office/officeart/2005/8/layout/cycle4"/>
    <dgm:cxn modelId="{64EA1BFF-3FAD-4E47-B498-EE45CBF5D752}" srcId="{09F32F25-28DA-4F50-AD70-006E536276AC}" destId="{6AD3E981-3F3A-4FA5-A362-FB70661F4A8C}" srcOrd="0" destOrd="0" parTransId="{756E0470-238B-4F7C-BBBD-A72352F397A3}" sibTransId="{7B81DCC7-55FB-4702-83EE-1C5CFBEE30B9}"/>
    <dgm:cxn modelId="{C582E81F-A521-465C-A66E-25F1BF212C03}" srcId="{09F32F25-28DA-4F50-AD70-006E536276AC}" destId="{C822E9E8-8633-4C03-A912-55D116014FAC}" srcOrd="2" destOrd="0" parTransId="{799CFD4E-AA22-4C35-8503-60FB7A2FDAD6}" sibTransId="{B4C34CF1-9541-4FCD-8C9C-F3DE7A49C8E3}"/>
    <dgm:cxn modelId="{EE615A7F-C697-4550-9C7B-0B48E8F9CD1A}" srcId="{E9886201-B009-4F65-A049-D1FF5494ABC6}" destId="{CA1C6DD1-E1F2-4F3B-9FC7-AA327AF73B45}" srcOrd="3" destOrd="0" parTransId="{E75CC2FE-5DF5-49E5-B065-8B8A63FEB1AC}" sibTransId="{65639DD2-340D-476B-9141-C53FB562D9F8}"/>
    <dgm:cxn modelId="{4C938D0D-ABE3-4EA4-BAB4-2084EEB097D4}" type="presOf" srcId="{E27EA871-043E-4DE5-B025-35724D9AD70B}" destId="{62495F46-2C63-4D42-A8FD-985B331BA0C3}" srcOrd="0" destOrd="2" presId="urn:microsoft.com/office/officeart/2005/8/layout/cycle4"/>
    <dgm:cxn modelId="{1F046AA6-2CA4-44B4-BD88-803A6CD225C8}" srcId="{19672A00-C7D9-4482-8F2D-F9E5C7A89FC9}" destId="{E9886201-B009-4F65-A049-D1FF5494ABC6}" srcOrd="2" destOrd="0" parTransId="{23D4096A-8426-47CE-B0BC-8CC9E6B6DA34}" sibTransId="{678FA99B-8996-4DCB-BDBF-C68DDAC59E4A}"/>
    <dgm:cxn modelId="{26474FD4-160D-4248-9DF8-FC7904028322}" type="presOf" srcId="{C822E9E8-8633-4C03-A912-55D116014FAC}" destId="{3AA10C5A-65C9-4575-952B-65285CA784DE}" srcOrd="1" destOrd="2" presId="urn:microsoft.com/office/officeart/2005/8/layout/cycle4"/>
    <dgm:cxn modelId="{2FF71863-4D85-4354-BE65-504BDCE2F195}" type="presOf" srcId="{4F7DA490-842F-4205-818C-41D0DBAAF94E}" destId="{7387DFD1-1E95-4C38-95D2-1DD97B7D322F}" srcOrd="0" destOrd="0" presId="urn:microsoft.com/office/officeart/2005/8/layout/cycle4"/>
    <dgm:cxn modelId="{0BA563CB-D0CC-456B-8253-9E27FC2A4811}" type="presOf" srcId="{257479DD-B57F-4CBE-BCC3-F97A60A532E0}" destId="{3AA10C5A-65C9-4575-952B-65285CA784DE}" srcOrd="1" destOrd="1" presId="urn:microsoft.com/office/officeart/2005/8/layout/cycle4"/>
    <dgm:cxn modelId="{67562A7F-619B-4EDE-ABFE-3D57E4B1771E}" type="presOf" srcId="{19672A00-C7D9-4482-8F2D-F9E5C7A89FC9}" destId="{9C990449-85BC-4FEC-909C-0A11CC7AEBB5}" srcOrd="0" destOrd="0" presId="urn:microsoft.com/office/officeart/2005/8/layout/cycle4"/>
    <dgm:cxn modelId="{C6AD4749-BDFB-4971-900F-65F9166C618D}" srcId="{E9886201-B009-4F65-A049-D1FF5494ABC6}" destId="{EFEE7F12-E263-4493-A328-7712563A30C7}" srcOrd="0" destOrd="0" parTransId="{EAFE4A40-E223-4D53-A3C9-237F8016F37F}" sibTransId="{E831FD6C-5044-4A46-84A8-67583E3453A0}"/>
    <dgm:cxn modelId="{833BB890-E5A5-40F1-9BB1-30AC6CD3829B}" type="presOf" srcId="{CA1C6DD1-E1F2-4F3B-9FC7-AA327AF73B45}" destId="{F7B0209A-0BF2-4D26-A454-9A65A17425E7}" srcOrd="1" destOrd="3" presId="urn:microsoft.com/office/officeart/2005/8/layout/cycle4"/>
    <dgm:cxn modelId="{3FA34A00-05D6-48AA-81CE-29CD062FA211}" type="presOf" srcId="{B148FB64-62A7-4A10-B475-DB68C1CC5521}" destId="{8555EB33-2C1E-476B-BA53-AF6A77915878}" srcOrd="1" destOrd="1" presId="urn:microsoft.com/office/officeart/2005/8/layout/cycle4"/>
    <dgm:cxn modelId="{B9B9C6B3-07E8-4DA1-8354-AD6AB406167A}" type="presOf" srcId="{EFEE7F12-E263-4493-A328-7712563A30C7}" destId="{62495F46-2C63-4D42-A8FD-985B331BA0C3}" srcOrd="0" destOrd="0" presId="urn:microsoft.com/office/officeart/2005/8/layout/cycle4"/>
    <dgm:cxn modelId="{814030BA-7DB2-424C-9B7F-C2A2C9B3C095}" srcId="{E9886201-B009-4F65-A049-D1FF5494ABC6}" destId="{E27EA871-043E-4DE5-B025-35724D9AD70B}" srcOrd="2" destOrd="0" parTransId="{01C324BC-A29E-4203-B597-77D6923C8373}" sibTransId="{676530A9-EABC-422F-8606-FAFB7375E62E}"/>
    <dgm:cxn modelId="{72B9129F-382B-4448-9A70-AE0D4AAADD83}" type="presOf" srcId="{2D0B43D6-24E6-489B-8960-4B2397254400}" destId="{E6952128-B3BD-450D-BBF9-0D307DE1C8AB}" srcOrd="0" destOrd="0" presId="urn:microsoft.com/office/officeart/2005/8/layout/cycle4"/>
    <dgm:cxn modelId="{D4BF182D-BA93-44BC-9407-A6EBDA1A2E2B}" srcId="{19672A00-C7D9-4482-8F2D-F9E5C7A89FC9}" destId="{09F32F25-28DA-4F50-AD70-006E536276AC}" srcOrd="1" destOrd="0" parTransId="{848BA71A-83CA-4B23-A64D-2B620AF8B42B}" sibTransId="{42353F5A-95C5-41E6-80F4-2161266F4A3E}"/>
    <dgm:cxn modelId="{08798A46-9D9F-45DD-B088-8B2897483BEF}" type="presOf" srcId="{09F32F25-28DA-4F50-AD70-006E536276AC}" destId="{5F9744CE-C5FF-4D09-85E7-3FE53A221D52}" srcOrd="0" destOrd="0" presId="urn:microsoft.com/office/officeart/2005/8/layout/cycle4"/>
    <dgm:cxn modelId="{CF1A8752-9464-4EAF-B641-6ED773EF1CE6}" srcId="{E0FD24DA-2DD8-429D-AEF3-21A675DE8F61}" destId="{4F7DA490-842F-4205-818C-41D0DBAAF94E}" srcOrd="0" destOrd="0" parTransId="{03AAD297-1D22-4B7C-98E3-A4D42CF8D5C3}" sibTransId="{087CD6B4-592A-457B-B0FD-D1F0019DB14E}"/>
    <dgm:cxn modelId="{2F151638-0355-43CF-91AC-0840208E4635}" type="presOf" srcId="{E9886201-B009-4F65-A049-D1FF5494ABC6}" destId="{CF468DE4-00E5-46CB-930C-7194718C7838}" srcOrd="0" destOrd="0" presId="urn:microsoft.com/office/officeart/2005/8/layout/cycle4"/>
    <dgm:cxn modelId="{FBAFDC7B-A8AB-4595-8420-4B96E68A5F2F}" srcId="{19672A00-C7D9-4482-8F2D-F9E5C7A89FC9}" destId="{223116E0-6DF4-4DEF-B0AF-735D7ABA69EC}" srcOrd="3" destOrd="0" parTransId="{08BBCDE3-B4A6-4AE0-8FB3-C6CA7C82B5E5}" sibTransId="{85B84ED1-0EF2-43D0-A1A5-C5B19DA535C9}"/>
    <dgm:cxn modelId="{C4B14FD2-FE5E-4520-8733-8E535E2A1E16}" type="presOf" srcId="{E27EA871-043E-4DE5-B025-35724D9AD70B}" destId="{F7B0209A-0BF2-4D26-A454-9A65A17425E7}" srcOrd="1" destOrd="2" presId="urn:microsoft.com/office/officeart/2005/8/layout/cycle4"/>
    <dgm:cxn modelId="{F286B991-354F-4E85-9CD7-6C11DBF47C6D}" type="presOf" srcId="{2D0B43D6-24E6-489B-8960-4B2397254400}" destId="{8555EB33-2C1E-476B-BA53-AF6A77915878}" srcOrd="1" destOrd="0" presId="urn:microsoft.com/office/officeart/2005/8/layout/cycle4"/>
    <dgm:cxn modelId="{7110189D-3DF5-426D-A86C-E3388114DF32}" srcId="{19672A00-C7D9-4482-8F2D-F9E5C7A89FC9}" destId="{E0FD24DA-2DD8-429D-AEF3-21A675DE8F61}" srcOrd="0" destOrd="0" parTransId="{7DF71720-053C-466A-9949-24A79B5DAA5C}" sibTransId="{73619FF9-EF0E-400C-B1F5-B6696A01953B}"/>
    <dgm:cxn modelId="{72A77AD4-9E77-454C-96D9-890F4C067F61}" type="presOf" srcId="{E0FD24DA-2DD8-429D-AEF3-21A675DE8F61}" destId="{97E5E4EF-015D-464E-BB29-386E903278B1}" srcOrd="0" destOrd="0" presId="urn:microsoft.com/office/officeart/2005/8/layout/cycle4"/>
    <dgm:cxn modelId="{72FCF649-C55B-420F-95C4-B2A43958C7D9}" type="presParOf" srcId="{9C990449-85BC-4FEC-909C-0A11CC7AEBB5}" destId="{8B0A308B-2047-4ED0-8934-4B4AB382A1F5}" srcOrd="0" destOrd="0" presId="urn:microsoft.com/office/officeart/2005/8/layout/cycle4"/>
    <dgm:cxn modelId="{36B655C5-D8A3-4D8D-AD6F-DDAAE3CD6D4E}" type="presParOf" srcId="{8B0A308B-2047-4ED0-8934-4B4AB382A1F5}" destId="{9A70831C-CC97-4A19-BFCE-C568A39C961B}" srcOrd="0" destOrd="0" presId="urn:microsoft.com/office/officeart/2005/8/layout/cycle4"/>
    <dgm:cxn modelId="{5FFB923F-D50D-42B2-BE86-8C20438F1D1C}" type="presParOf" srcId="{9A70831C-CC97-4A19-BFCE-C568A39C961B}" destId="{7387DFD1-1E95-4C38-95D2-1DD97B7D322F}" srcOrd="0" destOrd="0" presId="urn:microsoft.com/office/officeart/2005/8/layout/cycle4"/>
    <dgm:cxn modelId="{9BB06643-39F5-4CAA-B331-57E568204C3A}" type="presParOf" srcId="{9A70831C-CC97-4A19-BFCE-C568A39C961B}" destId="{30381E52-D2DF-4A3B-B96D-37C85DACD04A}" srcOrd="1" destOrd="0" presId="urn:microsoft.com/office/officeart/2005/8/layout/cycle4"/>
    <dgm:cxn modelId="{B6BC7A9E-2232-4504-B290-25DDDBEA49E3}" type="presParOf" srcId="{8B0A308B-2047-4ED0-8934-4B4AB382A1F5}" destId="{4CF07EBC-85CB-4612-8EE8-DFFBCF46E424}" srcOrd="1" destOrd="0" presId="urn:microsoft.com/office/officeart/2005/8/layout/cycle4"/>
    <dgm:cxn modelId="{12F48FF2-DE1A-4D63-8D45-0CB20076D2C7}" type="presParOf" srcId="{4CF07EBC-85CB-4612-8EE8-DFFBCF46E424}" destId="{46CF9C59-9244-4C37-A93C-7A3DF46AD44E}" srcOrd="0" destOrd="0" presId="urn:microsoft.com/office/officeart/2005/8/layout/cycle4"/>
    <dgm:cxn modelId="{B36EBD5D-39D9-41D0-897D-A475A1F5CDAD}" type="presParOf" srcId="{4CF07EBC-85CB-4612-8EE8-DFFBCF46E424}" destId="{3AA10C5A-65C9-4575-952B-65285CA784DE}" srcOrd="1" destOrd="0" presId="urn:microsoft.com/office/officeart/2005/8/layout/cycle4"/>
    <dgm:cxn modelId="{FA1CBD6B-B3C1-478B-A6BC-8AC75B1C424C}" type="presParOf" srcId="{8B0A308B-2047-4ED0-8934-4B4AB382A1F5}" destId="{F4356CBC-5337-4C55-8C22-6912EEF5BC16}" srcOrd="2" destOrd="0" presId="urn:microsoft.com/office/officeart/2005/8/layout/cycle4"/>
    <dgm:cxn modelId="{E5351FF1-C774-4330-8021-284003C5FC64}" type="presParOf" srcId="{F4356CBC-5337-4C55-8C22-6912EEF5BC16}" destId="{62495F46-2C63-4D42-A8FD-985B331BA0C3}" srcOrd="0" destOrd="0" presId="urn:microsoft.com/office/officeart/2005/8/layout/cycle4"/>
    <dgm:cxn modelId="{0476EBA4-A1B9-48D7-9F5F-663DD20103EA}" type="presParOf" srcId="{F4356CBC-5337-4C55-8C22-6912EEF5BC16}" destId="{F7B0209A-0BF2-4D26-A454-9A65A17425E7}" srcOrd="1" destOrd="0" presId="urn:microsoft.com/office/officeart/2005/8/layout/cycle4"/>
    <dgm:cxn modelId="{4973AB3E-17FA-4E83-ACC8-5C5CE1BA1671}" type="presParOf" srcId="{8B0A308B-2047-4ED0-8934-4B4AB382A1F5}" destId="{EB73D3AE-F435-4CB0-9523-CD8C8394571C}" srcOrd="3" destOrd="0" presId="urn:microsoft.com/office/officeart/2005/8/layout/cycle4"/>
    <dgm:cxn modelId="{D5FEA7CF-BC66-44EF-AABB-4BAC0F392E4C}" type="presParOf" srcId="{EB73D3AE-F435-4CB0-9523-CD8C8394571C}" destId="{E6952128-B3BD-450D-BBF9-0D307DE1C8AB}" srcOrd="0" destOrd="0" presId="urn:microsoft.com/office/officeart/2005/8/layout/cycle4"/>
    <dgm:cxn modelId="{48203C6B-4328-42C5-885B-C93CE713B905}" type="presParOf" srcId="{EB73D3AE-F435-4CB0-9523-CD8C8394571C}" destId="{8555EB33-2C1E-476B-BA53-AF6A77915878}" srcOrd="1" destOrd="0" presId="urn:microsoft.com/office/officeart/2005/8/layout/cycle4"/>
    <dgm:cxn modelId="{B809F60A-2EB2-4DD1-91CD-C7CDE49E298B}" type="presParOf" srcId="{8B0A308B-2047-4ED0-8934-4B4AB382A1F5}" destId="{1C6DD7BB-BBE8-4C8F-8AEB-4E6F8CAEC6CC}" srcOrd="4" destOrd="0" presId="urn:microsoft.com/office/officeart/2005/8/layout/cycle4"/>
    <dgm:cxn modelId="{491133A4-1BEE-4FDB-91CF-73FC0D591ADA}" type="presParOf" srcId="{9C990449-85BC-4FEC-909C-0A11CC7AEBB5}" destId="{F6298399-B78B-4041-AD82-92567F79DEEE}" srcOrd="1" destOrd="0" presId="urn:microsoft.com/office/officeart/2005/8/layout/cycle4"/>
    <dgm:cxn modelId="{4F49C342-6AF2-4C44-9AF7-9BD2472B8FB9}" type="presParOf" srcId="{F6298399-B78B-4041-AD82-92567F79DEEE}" destId="{97E5E4EF-015D-464E-BB29-386E903278B1}" srcOrd="0" destOrd="0" presId="urn:microsoft.com/office/officeart/2005/8/layout/cycle4"/>
    <dgm:cxn modelId="{960DB3A3-744A-4BBD-947E-72A7F74AF9CB}" type="presParOf" srcId="{F6298399-B78B-4041-AD82-92567F79DEEE}" destId="{5F9744CE-C5FF-4D09-85E7-3FE53A221D52}" srcOrd="1" destOrd="0" presId="urn:microsoft.com/office/officeart/2005/8/layout/cycle4"/>
    <dgm:cxn modelId="{1DFC29F5-060C-4283-90F1-7204AF4732E6}" type="presParOf" srcId="{F6298399-B78B-4041-AD82-92567F79DEEE}" destId="{CF468DE4-00E5-46CB-930C-7194718C7838}" srcOrd="2" destOrd="0" presId="urn:microsoft.com/office/officeart/2005/8/layout/cycle4"/>
    <dgm:cxn modelId="{0B0836D5-CF95-4538-BFA4-7E60C5DF4FA4}" type="presParOf" srcId="{F6298399-B78B-4041-AD82-92567F79DEEE}" destId="{64429E9F-0A02-4BDD-9A9D-76021961427A}" srcOrd="3" destOrd="0" presId="urn:microsoft.com/office/officeart/2005/8/layout/cycle4"/>
    <dgm:cxn modelId="{76230420-12BC-4824-93EA-AF484D596E55}" type="presParOf" srcId="{F6298399-B78B-4041-AD82-92567F79DEEE}" destId="{4F212F30-67E3-4B23-A5AC-39F1EB2D8726}" srcOrd="4" destOrd="0" presId="urn:microsoft.com/office/officeart/2005/8/layout/cycle4"/>
    <dgm:cxn modelId="{8DA90E73-3994-45A5-9FD2-00C6974E3F8C}" type="presParOf" srcId="{9C990449-85BC-4FEC-909C-0A11CC7AEBB5}" destId="{CFE506D3-CC3B-47AA-814E-BE6D76B70839}" srcOrd="2" destOrd="0" presId="urn:microsoft.com/office/officeart/2005/8/layout/cycle4"/>
    <dgm:cxn modelId="{9FC74DC6-BFF6-4897-BAF2-807FBCAE4028}" type="presParOf" srcId="{9C990449-85BC-4FEC-909C-0A11CC7AEBB5}" destId="{69C06FBE-7431-48DC-BE8E-228BE0000ACF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8307AE8-547C-4F56-9C86-3C0BB09AF548}" type="doc">
      <dgm:prSet loTypeId="urn:microsoft.com/office/officeart/2005/8/layout/hList1" loCatId="list" qsTypeId="urn:microsoft.com/office/officeart/2005/8/quickstyle/3d1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2DA5143C-3DB3-4C07-8D2E-874799910CAB}">
      <dgm:prSet phldrT="[Текст]"/>
      <dgm:spPr/>
      <dgm:t>
        <a:bodyPr/>
        <a:lstStyle/>
        <a:p>
          <a:r>
            <a:rPr lang="ru-RU" dirty="0" smtClean="0"/>
            <a:t>Развивающая работа</a:t>
          </a:r>
          <a:endParaRPr lang="ru-RU" dirty="0"/>
        </a:p>
      </dgm:t>
    </dgm:pt>
    <dgm:pt modelId="{5CF8A754-F901-4CAC-B441-F9A576CA12AE}" type="parTrans" cxnId="{C3959F7C-D46A-483E-A487-E4A2CB4418D6}">
      <dgm:prSet/>
      <dgm:spPr/>
      <dgm:t>
        <a:bodyPr/>
        <a:lstStyle/>
        <a:p>
          <a:endParaRPr lang="ru-RU"/>
        </a:p>
      </dgm:t>
    </dgm:pt>
    <dgm:pt modelId="{82D8A9E9-C081-443D-B23F-9BC4D134E9D9}" type="sibTrans" cxnId="{C3959F7C-D46A-483E-A487-E4A2CB4418D6}">
      <dgm:prSet/>
      <dgm:spPr/>
      <dgm:t>
        <a:bodyPr/>
        <a:lstStyle/>
        <a:p>
          <a:endParaRPr lang="ru-RU"/>
        </a:p>
      </dgm:t>
    </dgm:pt>
    <dgm:pt modelId="{370621C4-33A6-4AD5-8349-FA9AAA6AF72E}">
      <dgm:prSet phldrT="[Текст]"/>
      <dgm:spPr/>
      <dgm:t>
        <a:bodyPr/>
        <a:lstStyle/>
        <a:p>
          <a:r>
            <a:rPr lang="ru-RU" dirty="0" smtClean="0"/>
            <a:t>Создать психологический настрой на работу.</a:t>
          </a:r>
          <a:endParaRPr lang="ru-RU" dirty="0"/>
        </a:p>
      </dgm:t>
    </dgm:pt>
    <dgm:pt modelId="{3C2C9E3D-EBAB-4DD2-A51A-3EA4B1A0E70A}" type="parTrans" cxnId="{C14EED51-87BE-4C1F-8D27-9B8088E77361}">
      <dgm:prSet/>
      <dgm:spPr/>
      <dgm:t>
        <a:bodyPr/>
        <a:lstStyle/>
        <a:p>
          <a:endParaRPr lang="ru-RU"/>
        </a:p>
      </dgm:t>
    </dgm:pt>
    <dgm:pt modelId="{B18533A1-8C36-4F28-A97A-1A3F9DE2EEA4}" type="sibTrans" cxnId="{C14EED51-87BE-4C1F-8D27-9B8088E77361}">
      <dgm:prSet/>
      <dgm:spPr/>
      <dgm:t>
        <a:bodyPr/>
        <a:lstStyle/>
        <a:p>
          <a:endParaRPr lang="ru-RU"/>
        </a:p>
      </dgm:t>
    </dgm:pt>
    <dgm:pt modelId="{21BA11AB-B77D-4E59-A615-E008E7AB8385}">
      <dgm:prSet phldrT="[Текст]"/>
      <dgm:spPr/>
      <dgm:t>
        <a:bodyPr/>
        <a:lstStyle/>
        <a:p>
          <a:r>
            <a:rPr lang="ru-RU" dirty="0" smtClean="0"/>
            <a:t>Повысить знания в области педагогики и психологии.</a:t>
          </a:r>
          <a:endParaRPr lang="ru-RU" dirty="0"/>
        </a:p>
      </dgm:t>
    </dgm:pt>
    <dgm:pt modelId="{243E3116-A4BD-4BAE-98A8-1115DF82B3A5}" type="parTrans" cxnId="{92884D7C-7BCC-44F0-B770-897B999BD028}">
      <dgm:prSet/>
      <dgm:spPr/>
      <dgm:t>
        <a:bodyPr/>
        <a:lstStyle/>
        <a:p>
          <a:endParaRPr lang="ru-RU"/>
        </a:p>
      </dgm:t>
    </dgm:pt>
    <dgm:pt modelId="{A4A81B96-A490-4F05-9E8C-9C45326584DD}" type="sibTrans" cxnId="{92884D7C-7BCC-44F0-B770-897B999BD028}">
      <dgm:prSet/>
      <dgm:spPr/>
      <dgm:t>
        <a:bodyPr/>
        <a:lstStyle/>
        <a:p>
          <a:endParaRPr lang="ru-RU"/>
        </a:p>
      </dgm:t>
    </dgm:pt>
    <dgm:pt modelId="{6A5B3DC7-CFA1-4CB8-8EAC-47B3329F77DD}">
      <dgm:prSet phldrT="[Текст]"/>
      <dgm:spPr/>
      <dgm:t>
        <a:bodyPr/>
        <a:lstStyle/>
        <a:p>
          <a:r>
            <a:rPr lang="ru-RU" dirty="0" smtClean="0"/>
            <a:t>Коррекционная работа</a:t>
          </a:r>
          <a:endParaRPr lang="ru-RU" dirty="0"/>
        </a:p>
      </dgm:t>
    </dgm:pt>
    <dgm:pt modelId="{9B86E9A3-D28B-4901-9060-D8CB3126D05C}" type="parTrans" cxnId="{61465C71-11CF-4F11-892F-13AF7075C367}">
      <dgm:prSet/>
      <dgm:spPr/>
      <dgm:t>
        <a:bodyPr/>
        <a:lstStyle/>
        <a:p>
          <a:endParaRPr lang="ru-RU"/>
        </a:p>
      </dgm:t>
    </dgm:pt>
    <dgm:pt modelId="{498B81FC-F7DA-40FB-B299-90576A2479E8}" type="sibTrans" cxnId="{61465C71-11CF-4F11-892F-13AF7075C367}">
      <dgm:prSet/>
      <dgm:spPr/>
      <dgm:t>
        <a:bodyPr/>
        <a:lstStyle/>
        <a:p>
          <a:endParaRPr lang="ru-RU"/>
        </a:p>
      </dgm:t>
    </dgm:pt>
    <dgm:pt modelId="{4AA040DA-66D7-434B-9B9B-9F9DBD728081}">
      <dgm:prSet phldrT="[Текст]"/>
      <dgm:spPr/>
      <dgm:t>
        <a:bodyPr/>
        <a:lstStyle/>
        <a:p>
          <a:r>
            <a:rPr lang="ru-RU" dirty="0" smtClean="0"/>
            <a:t>Профессиональная поддержка и оказание помощи в преодолении проблем. Устранение личностных дисгармоний, мобилизация скрытых психологических ресурсов педагога</a:t>
          </a:r>
          <a:endParaRPr lang="ru-RU" dirty="0"/>
        </a:p>
      </dgm:t>
    </dgm:pt>
    <dgm:pt modelId="{AD3DE6F0-CD71-40E6-B70B-B8F35AC39DF9}" type="parTrans" cxnId="{7B5F9206-0E6A-4BF7-861B-6ECDD30F6D2D}">
      <dgm:prSet/>
      <dgm:spPr/>
      <dgm:t>
        <a:bodyPr/>
        <a:lstStyle/>
        <a:p>
          <a:endParaRPr lang="ru-RU"/>
        </a:p>
      </dgm:t>
    </dgm:pt>
    <dgm:pt modelId="{D516F2CB-2D63-4C69-BB3F-73B086EEE0D7}" type="sibTrans" cxnId="{7B5F9206-0E6A-4BF7-861B-6ECDD30F6D2D}">
      <dgm:prSet/>
      <dgm:spPr/>
      <dgm:t>
        <a:bodyPr/>
        <a:lstStyle/>
        <a:p>
          <a:endParaRPr lang="ru-RU"/>
        </a:p>
      </dgm:t>
    </dgm:pt>
    <dgm:pt modelId="{4CB8DC98-AFA0-47EE-BEA3-094EFB30A18E}">
      <dgm:prSet phldrT="[Текст]"/>
      <dgm:spPr/>
      <dgm:t>
        <a:bodyPr/>
        <a:lstStyle/>
        <a:p>
          <a:r>
            <a:rPr lang="ru-RU" dirty="0" smtClean="0"/>
            <a:t>Развитие личностных и профессионально значимых качеств.</a:t>
          </a:r>
          <a:endParaRPr lang="ru-RU" dirty="0"/>
        </a:p>
      </dgm:t>
    </dgm:pt>
    <dgm:pt modelId="{86E492F9-2B66-4690-BE54-4594F5B3EC52}" type="parTrans" cxnId="{C1973A69-4031-4B5B-95EF-F68C32D4B656}">
      <dgm:prSet/>
      <dgm:spPr/>
      <dgm:t>
        <a:bodyPr/>
        <a:lstStyle/>
        <a:p>
          <a:endParaRPr lang="ru-RU"/>
        </a:p>
      </dgm:t>
    </dgm:pt>
    <dgm:pt modelId="{880BA3A3-E9EC-4A36-9852-5AED14213FA1}" type="sibTrans" cxnId="{C1973A69-4031-4B5B-95EF-F68C32D4B656}">
      <dgm:prSet/>
      <dgm:spPr/>
      <dgm:t>
        <a:bodyPr/>
        <a:lstStyle/>
        <a:p>
          <a:endParaRPr lang="ru-RU"/>
        </a:p>
      </dgm:t>
    </dgm:pt>
    <dgm:pt modelId="{AE97CF26-3610-412E-B411-7C0D803ED0BE}" type="pres">
      <dgm:prSet presAssocID="{68307AE8-547C-4F56-9C86-3C0BB09AF54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9241AA-BAFB-45F0-BB0E-F59C6119A15E}" type="pres">
      <dgm:prSet presAssocID="{2DA5143C-3DB3-4C07-8D2E-874799910CAB}" presName="composite" presStyleCnt="0"/>
      <dgm:spPr/>
    </dgm:pt>
    <dgm:pt modelId="{A543A6DD-A4C8-4EFE-B2DE-C97EF7D51878}" type="pres">
      <dgm:prSet presAssocID="{2DA5143C-3DB3-4C07-8D2E-874799910CAB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41AD99-457D-4078-85E7-8806B9564131}" type="pres">
      <dgm:prSet presAssocID="{2DA5143C-3DB3-4C07-8D2E-874799910CAB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C97DBF-F2F7-47FE-B964-965958CD4213}" type="pres">
      <dgm:prSet presAssocID="{82D8A9E9-C081-443D-B23F-9BC4D134E9D9}" presName="space" presStyleCnt="0"/>
      <dgm:spPr/>
    </dgm:pt>
    <dgm:pt modelId="{E83350E9-9BC1-4CE5-8942-24980E093C41}" type="pres">
      <dgm:prSet presAssocID="{6A5B3DC7-CFA1-4CB8-8EAC-47B3329F77DD}" presName="composite" presStyleCnt="0"/>
      <dgm:spPr/>
    </dgm:pt>
    <dgm:pt modelId="{4C607575-1BB4-45ED-83BE-25CC747D0CF5}" type="pres">
      <dgm:prSet presAssocID="{6A5B3DC7-CFA1-4CB8-8EAC-47B3329F77DD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4828E0-3BB9-4176-A26F-6AA71DD4886B}" type="pres">
      <dgm:prSet presAssocID="{6A5B3DC7-CFA1-4CB8-8EAC-47B3329F77DD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465C71-11CF-4F11-892F-13AF7075C367}" srcId="{68307AE8-547C-4F56-9C86-3C0BB09AF548}" destId="{6A5B3DC7-CFA1-4CB8-8EAC-47B3329F77DD}" srcOrd="1" destOrd="0" parTransId="{9B86E9A3-D28B-4901-9060-D8CB3126D05C}" sibTransId="{498B81FC-F7DA-40FB-B299-90576A2479E8}"/>
    <dgm:cxn modelId="{C14EED51-87BE-4C1F-8D27-9B8088E77361}" srcId="{2DA5143C-3DB3-4C07-8D2E-874799910CAB}" destId="{370621C4-33A6-4AD5-8349-FA9AAA6AF72E}" srcOrd="0" destOrd="0" parTransId="{3C2C9E3D-EBAB-4DD2-A51A-3EA4B1A0E70A}" sibTransId="{B18533A1-8C36-4F28-A97A-1A3F9DE2EEA4}"/>
    <dgm:cxn modelId="{68CA6C05-3A4F-445A-8180-38A24EFDD705}" type="presOf" srcId="{68307AE8-547C-4F56-9C86-3C0BB09AF548}" destId="{AE97CF26-3610-412E-B411-7C0D803ED0BE}" srcOrd="0" destOrd="0" presId="urn:microsoft.com/office/officeart/2005/8/layout/hList1"/>
    <dgm:cxn modelId="{16A35271-373E-4E0F-ABA2-106F6BB56CC1}" type="presOf" srcId="{6A5B3DC7-CFA1-4CB8-8EAC-47B3329F77DD}" destId="{4C607575-1BB4-45ED-83BE-25CC747D0CF5}" srcOrd="0" destOrd="0" presId="urn:microsoft.com/office/officeart/2005/8/layout/hList1"/>
    <dgm:cxn modelId="{545EAC43-2484-47A7-A6BE-86942F59AA78}" type="presOf" srcId="{2DA5143C-3DB3-4C07-8D2E-874799910CAB}" destId="{A543A6DD-A4C8-4EFE-B2DE-C97EF7D51878}" srcOrd="0" destOrd="0" presId="urn:microsoft.com/office/officeart/2005/8/layout/hList1"/>
    <dgm:cxn modelId="{09CB52DD-7E80-4CF5-8A6D-3D2257A2DE56}" type="presOf" srcId="{4CB8DC98-AFA0-47EE-BEA3-094EFB30A18E}" destId="{FF41AD99-457D-4078-85E7-8806B9564131}" srcOrd="0" destOrd="2" presId="urn:microsoft.com/office/officeart/2005/8/layout/hList1"/>
    <dgm:cxn modelId="{7B5F9206-0E6A-4BF7-861B-6ECDD30F6D2D}" srcId="{6A5B3DC7-CFA1-4CB8-8EAC-47B3329F77DD}" destId="{4AA040DA-66D7-434B-9B9B-9F9DBD728081}" srcOrd="0" destOrd="0" parTransId="{AD3DE6F0-CD71-40E6-B70B-B8F35AC39DF9}" sibTransId="{D516F2CB-2D63-4C69-BB3F-73B086EEE0D7}"/>
    <dgm:cxn modelId="{8722E29A-0078-4AE4-91EF-99438B4BBC88}" type="presOf" srcId="{370621C4-33A6-4AD5-8349-FA9AAA6AF72E}" destId="{FF41AD99-457D-4078-85E7-8806B9564131}" srcOrd="0" destOrd="0" presId="urn:microsoft.com/office/officeart/2005/8/layout/hList1"/>
    <dgm:cxn modelId="{C3959F7C-D46A-483E-A487-E4A2CB4418D6}" srcId="{68307AE8-547C-4F56-9C86-3C0BB09AF548}" destId="{2DA5143C-3DB3-4C07-8D2E-874799910CAB}" srcOrd="0" destOrd="0" parTransId="{5CF8A754-F901-4CAC-B441-F9A576CA12AE}" sibTransId="{82D8A9E9-C081-443D-B23F-9BC4D134E9D9}"/>
    <dgm:cxn modelId="{DE9BD39F-C000-445C-BD97-AB625BB557C9}" type="presOf" srcId="{4AA040DA-66D7-434B-9B9B-9F9DBD728081}" destId="{594828E0-3BB9-4176-A26F-6AA71DD4886B}" srcOrd="0" destOrd="0" presId="urn:microsoft.com/office/officeart/2005/8/layout/hList1"/>
    <dgm:cxn modelId="{C1973A69-4031-4B5B-95EF-F68C32D4B656}" srcId="{2DA5143C-3DB3-4C07-8D2E-874799910CAB}" destId="{4CB8DC98-AFA0-47EE-BEA3-094EFB30A18E}" srcOrd="2" destOrd="0" parTransId="{86E492F9-2B66-4690-BE54-4594F5B3EC52}" sibTransId="{880BA3A3-E9EC-4A36-9852-5AED14213FA1}"/>
    <dgm:cxn modelId="{92884D7C-7BCC-44F0-B770-897B999BD028}" srcId="{2DA5143C-3DB3-4C07-8D2E-874799910CAB}" destId="{21BA11AB-B77D-4E59-A615-E008E7AB8385}" srcOrd="1" destOrd="0" parTransId="{243E3116-A4BD-4BAE-98A8-1115DF82B3A5}" sibTransId="{A4A81B96-A490-4F05-9E8C-9C45326584DD}"/>
    <dgm:cxn modelId="{0343D966-4536-40B0-AFBE-CDEDCB58614D}" type="presOf" srcId="{21BA11AB-B77D-4E59-A615-E008E7AB8385}" destId="{FF41AD99-457D-4078-85E7-8806B9564131}" srcOrd="0" destOrd="1" presId="urn:microsoft.com/office/officeart/2005/8/layout/hList1"/>
    <dgm:cxn modelId="{FF6ADB6A-B078-4C1F-ACDB-4930A83CE6E2}" type="presParOf" srcId="{AE97CF26-3610-412E-B411-7C0D803ED0BE}" destId="{D69241AA-BAFB-45F0-BB0E-F59C6119A15E}" srcOrd="0" destOrd="0" presId="urn:microsoft.com/office/officeart/2005/8/layout/hList1"/>
    <dgm:cxn modelId="{512BD038-56A6-4427-BEC4-DF1A54C0436D}" type="presParOf" srcId="{D69241AA-BAFB-45F0-BB0E-F59C6119A15E}" destId="{A543A6DD-A4C8-4EFE-B2DE-C97EF7D51878}" srcOrd="0" destOrd="0" presId="urn:microsoft.com/office/officeart/2005/8/layout/hList1"/>
    <dgm:cxn modelId="{A54D8E0F-EB0E-44F9-A6FA-9930825E6611}" type="presParOf" srcId="{D69241AA-BAFB-45F0-BB0E-F59C6119A15E}" destId="{FF41AD99-457D-4078-85E7-8806B9564131}" srcOrd="1" destOrd="0" presId="urn:microsoft.com/office/officeart/2005/8/layout/hList1"/>
    <dgm:cxn modelId="{68481C03-E1B7-4A89-9093-ABFEC527BD45}" type="presParOf" srcId="{AE97CF26-3610-412E-B411-7C0D803ED0BE}" destId="{31C97DBF-F2F7-47FE-B964-965958CD4213}" srcOrd="1" destOrd="0" presId="urn:microsoft.com/office/officeart/2005/8/layout/hList1"/>
    <dgm:cxn modelId="{96135FAC-40C0-464A-81F4-00B7E49A9AC3}" type="presParOf" srcId="{AE97CF26-3610-412E-B411-7C0D803ED0BE}" destId="{E83350E9-9BC1-4CE5-8942-24980E093C41}" srcOrd="2" destOrd="0" presId="urn:microsoft.com/office/officeart/2005/8/layout/hList1"/>
    <dgm:cxn modelId="{D1DA170C-D8A8-44F1-A523-B29C31B6859C}" type="presParOf" srcId="{E83350E9-9BC1-4CE5-8942-24980E093C41}" destId="{4C607575-1BB4-45ED-83BE-25CC747D0CF5}" srcOrd="0" destOrd="0" presId="urn:microsoft.com/office/officeart/2005/8/layout/hList1"/>
    <dgm:cxn modelId="{4D8F4FE5-005D-40BA-ACC3-D5340589C1F4}" type="presParOf" srcId="{E83350E9-9BC1-4CE5-8942-24980E093C41}" destId="{594828E0-3BB9-4176-A26F-6AA71DD4886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9B5237-FF9B-4083-9E97-0575BC20793F}" type="doc">
      <dgm:prSet loTypeId="urn:microsoft.com/office/officeart/2005/8/layout/arrow2" loCatId="process" qsTypeId="urn:microsoft.com/office/officeart/2005/8/quickstyle/simple1" qsCatId="simple" csTypeId="urn:microsoft.com/office/officeart/2005/8/colors/accent1_5" csCatId="accent1" phldr="1"/>
      <dgm:spPr/>
    </dgm:pt>
    <dgm:pt modelId="{D744C5BE-BBB6-4F79-9FC7-84ECE6CB0C54}">
      <dgm:prSet phldrT="[Текст]"/>
      <dgm:spPr/>
      <dgm:t>
        <a:bodyPr/>
        <a:lstStyle/>
        <a:p>
          <a:r>
            <a:rPr lang="ru-RU" dirty="0" smtClean="0"/>
            <a:t>Подготовительный</a:t>
          </a:r>
          <a:endParaRPr lang="ru-RU" dirty="0"/>
        </a:p>
      </dgm:t>
    </dgm:pt>
    <dgm:pt modelId="{65E759A2-9E9F-45C5-9BB9-BFB0396347DC}" type="parTrans" cxnId="{EE997BE5-F231-4187-9188-B0E6DFDC5FD5}">
      <dgm:prSet/>
      <dgm:spPr/>
      <dgm:t>
        <a:bodyPr/>
        <a:lstStyle/>
        <a:p>
          <a:endParaRPr lang="ru-RU"/>
        </a:p>
      </dgm:t>
    </dgm:pt>
    <dgm:pt modelId="{D6ADB8E9-0F6F-4203-ABEA-B3B40203E3E4}" type="sibTrans" cxnId="{EE997BE5-F231-4187-9188-B0E6DFDC5FD5}">
      <dgm:prSet/>
      <dgm:spPr/>
      <dgm:t>
        <a:bodyPr/>
        <a:lstStyle/>
        <a:p>
          <a:endParaRPr lang="ru-RU"/>
        </a:p>
      </dgm:t>
    </dgm:pt>
    <dgm:pt modelId="{6496B9C6-D7B8-43C4-9396-D418E8A755C8}">
      <dgm:prSet phldrT="[Текст]"/>
      <dgm:spPr/>
      <dgm:t>
        <a:bodyPr/>
        <a:lstStyle/>
        <a:p>
          <a:r>
            <a:rPr lang="ru-RU" dirty="0" smtClean="0"/>
            <a:t>«Партнерство»</a:t>
          </a:r>
          <a:endParaRPr lang="ru-RU" dirty="0"/>
        </a:p>
      </dgm:t>
    </dgm:pt>
    <dgm:pt modelId="{754C0EE8-78AC-4B42-A1F4-A4FB11BAD3FF}" type="parTrans" cxnId="{E25B6671-6EE3-4BF9-B0D6-69825CB09224}">
      <dgm:prSet/>
      <dgm:spPr/>
      <dgm:t>
        <a:bodyPr/>
        <a:lstStyle/>
        <a:p>
          <a:endParaRPr lang="ru-RU"/>
        </a:p>
      </dgm:t>
    </dgm:pt>
    <dgm:pt modelId="{6871A51A-8FF1-4584-ACEC-51B827394391}" type="sibTrans" cxnId="{E25B6671-6EE3-4BF9-B0D6-69825CB09224}">
      <dgm:prSet/>
      <dgm:spPr/>
      <dgm:t>
        <a:bodyPr/>
        <a:lstStyle/>
        <a:p>
          <a:endParaRPr lang="ru-RU"/>
        </a:p>
      </dgm:t>
    </dgm:pt>
    <dgm:pt modelId="{374348FB-99D0-4A5A-BE6D-142152B3D716}">
      <dgm:prSet phldrT="[Текст]"/>
      <dgm:spPr/>
      <dgm:t>
        <a:bodyPr/>
        <a:lstStyle/>
        <a:p>
          <a:r>
            <a:rPr lang="ru-RU" dirty="0" smtClean="0"/>
            <a:t>Проведение аттестации</a:t>
          </a:r>
          <a:endParaRPr lang="ru-RU" dirty="0"/>
        </a:p>
      </dgm:t>
    </dgm:pt>
    <dgm:pt modelId="{228F30F7-759D-4DDD-AA51-8C6D594FF184}" type="parTrans" cxnId="{FC544BD1-EAB4-4ADD-8FD4-2847894DDC17}">
      <dgm:prSet/>
      <dgm:spPr/>
      <dgm:t>
        <a:bodyPr/>
        <a:lstStyle/>
        <a:p>
          <a:endParaRPr lang="ru-RU"/>
        </a:p>
      </dgm:t>
    </dgm:pt>
    <dgm:pt modelId="{6E3C0E1B-6F8D-4C19-B6D7-F43957E5C2E3}" type="sibTrans" cxnId="{FC544BD1-EAB4-4ADD-8FD4-2847894DDC17}">
      <dgm:prSet/>
      <dgm:spPr/>
      <dgm:t>
        <a:bodyPr/>
        <a:lstStyle/>
        <a:p>
          <a:endParaRPr lang="ru-RU"/>
        </a:p>
      </dgm:t>
    </dgm:pt>
    <dgm:pt modelId="{083126A0-E42E-4285-A387-2D60E5278899}" type="pres">
      <dgm:prSet presAssocID="{229B5237-FF9B-4083-9E97-0575BC20793F}" presName="arrowDiagram" presStyleCnt="0">
        <dgm:presLayoutVars>
          <dgm:chMax val="5"/>
          <dgm:dir/>
          <dgm:resizeHandles val="exact"/>
        </dgm:presLayoutVars>
      </dgm:prSet>
      <dgm:spPr/>
    </dgm:pt>
    <dgm:pt modelId="{B2017AA7-4DE4-4557-BA2A-937356A83C23}" type="pres">
      <dgm:prSet presAssocID="{229B5237-FF9B-4083-9E97-0575BC20793F}" presName="arrow" presStyleLbl="bgShp" presStyleIdx="0" presStyleCnt="1"/>
      <dgm:spPr/>
    </dgm:pt>
    <dgm:pt modelId="{0860F42A-213E-44DF-8B31-3455CEED7B47}" type="pres">
      <dgm:prSet presAssocID="{229B5237-FF9B-4083-9E97-0575BC20793F}" presName="arrowDiagram3" presStyleCnt="0"/>
      <dgm:spPr/>
    </dgm:pt>
    <dgm:pt modelId="{A39EEB25-6839-4DA7-A9BB-EC75636CE126}" type="pres">
      <dgm:prSet presAssocID="{D744C5BE-BBB6-4F79-9FC7-84ECE6CB0C54}" presName="bullet3a" presStyleLbl="node1" presStyleIdx="0" presStyleCnt="3"/>
      <dgm:spPr/>
    </dgm:pt>
    <dgm:pt modelId="{A199D1D5-099E-4EEB-81E5-6710B8EBBB8A}" type="pres">
      <dgm:prSet presAssocID="{D744C5BE-BBB6-4F79-9FC7-84ECE6CB0C54}" presName="textBox3a" presStyleLbl="revTx" presStyleIdx="0" presStyleCnt="3" custScaleX="2145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E536EE-3122-42BF-B303-F0DA3A18DEDA}" type="pres">
      <dgm:prSet presAssocID="{6496B9C6-D7B8-43C4-9396-D418E8A755C8}" presName="bullet3b" presStyleLbl="node1" presStyleIdx="1" presStyleCnt="3"/>
      <dgm:spPr/>
    </dgm:pt>
    <dgm:pt modelId="{7FBFF15D-F98F-4F08-B706-48D09F12E0BD}" type="pres">
      <dgm:prSet presAssocID="{6496B9C6-D7B8-43C4-9396-D418E8A755C8}" presName="textBox3b" presStyleLbl="revTx" presStyleIdx="1" presStyleCnt="3" custScaleX="265847" custLinFactNeighborX="2244" custLinFactNeighborY="80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536034-620C-446B-BCEC-91E1E970908C}" type="pres">
      <dgm:prSet presAssocID="{374348FB-99D0-4A5A-BE6D-142152B3D716}" presName="bullet3c" presStyleLbl="node1" presStyleIdx="2" presStyleCnt="3"/>
      <dgm:spPr/>
    </dgm:pt>
    <dgm:pt modelId="{5F5C3398-C5B8-4025-A954-002F2AF89F10}" type="pres">
      <dgm:prSet presAssocID="{374348FB-99D0-4A5A-BE6D-142152B3D716}" presName="textBox3c" presStyleLbl="revTx" presStyleIdx="2" presStyleCnt="3" custScaleX="267030" custLinFactNeighborX="-1253" custLinFactNeighborY="117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F9E0F8A-D2CA-46EC-9E4B-5666C51E317B}" type="presOf" srcId="{374348FB-99D0-4A5A-BE6D-142152B3D716}" destId="{5F5C3398-C5B8-4025-A954-002F2AF89F10}" srcOrd="0" destOrd="0" presId="urn:microsoft.com/office/officeart/2005/8/layout/arrow2"/>
    <dgm:cxn modelId="{E1887348-F80F-4651-81A7-9BF28231708E}" type="presOf" srcId="{229B5237-FF9B-4083-9E97-0575BC20793F}" destId="{083126A0-E42E-4285-A387-2D60E5278899}" srcOrd="0" destOrd="0" presId="urn:microsoft.com/office/officeart/2005/8/layout/arrow2"/>
    <dgm:cxn modelId="{85A8C511-7C9D-4C5E-9B1B-26ADC959DD2C}" type="presOf" srcId="{6496B9C6-D7B8-43C4-9396-D418E8A755C8}" destId="{7FBFF15D-F98F-4F08-B706-48D09F12E0BD}" srcOrd="0" destOrd="0" presId="urn:microsoft.com/office/officeart/2005/8/layout/arrow2"/>
    <dgm:cxn modelId="{E1232378-42D8-4BBF-9551-8D4B28D48524}" type="presOf" srcId="{D744C5BE-BBB6-4F79-9FC7-84ECE6CB0C54}" destId="{A199D1D5-099E-4EEB-81E5-6710B8EBBB8A}" srcOrd="0" destOrd="0" presId="urn:microsoft.com/office/officeart/2005/8/layout/arrow2"/>
    <dgm:cxn modelId="{FC544BD1-EAB4-4ADD-8FD4-2847894DDC17}" srcId="{229B5237-FF9B-4083-9E97-0575BC20793F}" destId="{374348FB-99D0-4A5A-BE6D-142152B3D716}" srcOrd="2" destOrd="0" parTransId="{228F30F7-759D-4DDD-AA51-8C6D594FF184}" sibTransId="{6E3C0E1B-6F8D-4C19-B6D7-F43957E5C2E3}"/>
    <dgm:cxn modelId="{E25B6671-6EE3-4BF9-B0D6-69825CB09224}" srcId="{229B5237-FF9B-4083-9E97-0575BC20793F}" destId="{6496B9C6-D7B8-43C4-9396-D418E8A755C8}" srcOrd="1" destOrd="0" parTransId="{754C0EE8-78AC-4B42-A1F4-A4FB11BAD3FF}" sibTransId="{6871A51A-8FF1-4584-ACEC-51B827394391}"/>
    <dgm:cxn modelId="{EE997BE5-F231-4187-9188-B0E6DFDC5FD5}" srcId="{229B5237-FF9B-4083-9E97-0575BC20793F}" destId="{D744C5BE-BBB6-4F79-9FC7-84ECE6CB0C54}" srcOrd="0" destOrd="0" parTransId="{65E759A2-9E9F-45C5-9BB9-BFB0396347DC}" sibTransId="{D6ADB8E9-0F6F-4203-ABEA-B3B40203E3E4}"/>
    <dgm:cxn modelId="{C4E6DFA5-E170-4A1F-9247-71E7B178E04A}" type="presParOf" srcId="{083126A0-E42E-4285-A387-2D60E5278899}" destId="{B2017AA7-4DE4-4557-BA2A-937356A83C23}" srcOrd="0" destOrd="0" presId="urn:microsoft.com/office/officeart/2005/8/layout/arrow2"/>
    <dgm:cxn modelId="{4E8B71E3-D197-41BA-9F38-55EB4E8A91CE}" type="presParOf" srcId="{083126A0-E42E-4285-A387-2D60E5278899}" destId="{0860F42A-213E-44DF-8B31-3455CEED7B47}" srcOrd="1" destOrd="0" presId="urn:microsoft.com/office/officeart/2005/8/layout/arrow2"/>
    <dgm:cxn modelId="{6AEC557D-CA1C-4D1C-AA93-370C38B0F9C3}" type="presParOf" srcId="{0860F42A-213E-44DF-8B31-3455CEED7B47}" destId="{A39EEB25-6839-4DA7-A9BB-EC75636CE126}" srcOrd="0" destOrd="0" presId="urn:microsoft.com/office/officeart/2005/8/layout/arrow2"/>
    <dgm:cxn modelId="{808FE071-C2E4-4DF4-81BA-EAFAB1C04ACC}" type="presParOf" srcId="{0860F42A-213E-44DF-8B31-3455CEED7B47}" destId="{A199D1D5-099E-4EEB-81E5-6710B8EBBB8A}" srcOrd="1" destOrd="0" presId="urn:microsoft.com/office/officeart/2005/8/layout/arrow2"/>
    <dgm:cxn modelId="{0ED553B6-F314-44C0-B77C-9451C711C0FC}" type="presParOf" srcId="{0860F42A-213E-44DF-8B31-3455CEED7B47}" destId="{C4E536EE-3122-42BF-B303-F0DA3A18DEDA}" srcOrd="2" destOrd="0" presId="urn:microsoft.com/office/officeart/2005/8/layout/arrow2"/>
    <dgm:cxn modelId="{48FBC011-0227-4DE3-B815-CA617B05EB68}" type="presParOf" srcId="{0860F42A-213E-44DF-8B31-3455CEED7B47}" destId="{7FBFF15D-F98F-4F08-B706-48D09F12E0BD}" srcOrd="3" destOrd="0" presId="urn:microsoft.com/office/officeart/2005/8/layout/arrow2"/>
    <dgm:cxn modelId="{F9C76F26-021A-42C8-A85E-EBA03555F3B7}" type="presParOf" srcId="{0860F42A-213E-44DF-8B31-3455CEED7B47}" destId="{9E536034-620C-446B-BCEC-91E1E970908C}" srcOrd="4" destOrd="0" presId="urn:microsoft.com/office/officeart/2005/8/layout/arrow2"/>
    <dgm:cxn modelId="{65D2E85B-2C4E-4581-902F-52D193E1D98A}" type="presParOf" srcId="{0860F42A-213E-44DF-8B31-3455CEED7B47}" destId="{5F5C3398-C5B8-4025-A954-002F2AF89F10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53D3640-2919-444D-9F18-309D71545C37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320430F-4D5F-43A6-BC6D-7E31D1C10BA8}">
      <dgm:prSet phldrT="[Текст]"/>
      <dgm:spPr/>
      <dgm:t>
        <a:bodyPr/>
        <a:lstStyle/>
        <a:p>
          <a:r>
            <a:rPr lang="ru-RU" dirty="0" smtClean="0"/>
            <a:t>Диагностическое направление</a:t>
          </a:r>
          <a:endParaRPr lang="ru-RU" dirty="0"/>
        </a:p>
      </dgm:t>
    </dgm:pt>
    <dgm:pt modelId="{355BC4E8-6033-4BE2-8A5F-58A679F387E9}" type="parTrans" cxnId="{E92D9358-64A7-4DAE-84B4-53B25370A1FF}">
      <dgm:prSet/>
      <dgm:spPr/>
      <dgm:t>
        <a:bodyPr/>
        <a:lstStyle/>
        <a:p>
          <a:endParaRPr lang="ru-RU"/>
        </a:p>
      </dgm:t>
    </dgm:pt>
    <dgm:pt modelId="{10CF508D-CD20-4C18-904B-2EF2E57340BD}" type="sibTrans" cxnId="{E92D9358-64A7-4DAE-84B4-53B25370A1FF}">
      <dgm:prSet/>
      <dgm:spPr/>
      <dgm:t>
        <a:bodyPr/>
        <a:lstStyle/>
        <a:p>
          <a:endParaRPr lang="ru-RU"/>
        </a:p>
      </dgm:t>
    </dgm:pt>
    <dgm:pt modelId="{9F12051D-7FC5-4353-A3AA-3E52688C262F}">
      <dgm:prSet phldrT="[Текст]"/>
      <dgm:spPr/>
      <dgm:t>
        <a:bodyPr/>
        <a:lstStyle/>
        <a:p>
          <a:r>
            <a:rPr lang="ru-RU" dirty="0" smtClean="0"/>
            <a:t>Коррекционное направление</a:t>
          </a:r>
          <a:endParaRPr lang="ru-RU" dirty="0"/>
        </a:p>
      </dgm:t>
    </dgm:pt>
    <dgm:pt modelId="{E5DDBCA9-EA1C-4AAC-8049-E4518D75B67D}" type="parTrans" cxnId="{786EE27F-7685-4D21-ADFD-F4A528774D72}">
      <dgm:prSet/>
      <dgm:spPr/>
      <dgm:t>
        <a:bodyPr/>
        <a:lstStyle/>
        <a:p>
          <a:endParaRPr lang="ru-RU"/>
        </a:p>
      </dgm:t>
    </dgm:pt>
    <dgm:pt modelId="{2054FB3B-777F-4669-AF32-B177BF017CFC}" type="sibTrans" cxnId="{786EE27F-7685-4D21-ADFD-F4A528774D72}">
      <dgm:prSet/>
      <dgm:spPr/>
      <dgm:t>
        <a:bodyPr/>
        <a:lstStyle/>
        <a:p>
          <a:endParaRPr lang="ru-RU"/>
        </a:p>
      </dgm:t>
    </dgm:pt>
    <dgm:pt modelId="{653552FD-86F0-405B-8413-FDFD76539DD6}">
      <dgm:prSet phldrT="[Текст]"/>
      <dgm:spPr/>
      <dgm:t>
        <a:bodyPr/>
        <a:lstStyle/>
        <a:p>
          <a:r>
            <a:rPr lang="ru-RU" dirty="0" smtClean="0"/>
            <a:t>Развивающее направление</a:t>
          </a:r>
        </a:p>
      </dgm:t>
    </dgm:pt>
    <dgm:pt modelId="{02F33A3A-6B34-4106-BCBC-7470ABD4B626}" type="parTrans" cxnId="{EB8BB306-781F-4D0E-AABD-8E0E2E298DB3}">
      <dgm:prSet/>
      <dgm:spPr/>
      <dgm:t>
        <a:bodyPr/>
        <a:lstStyle/>
        <a:p>
          <a:endParaRPr lang="ru-RU"/>
        </a:p>
      </dgm:t>
    </dgm:pt>
    <dgm:pt modelId="{E078B0C3-66E2-4A42-9461-C350C8A27F0A}" type="sibTrans" cxnId="{EB8BB306-781F-4D0E-AABD-8E0E2E298DB3}">
      <dgm:prSet/>
      <dgm:spPr/>
      <dgm:t>
        <a:bodyPr/>
        <a:lstStyle/>
        <a:p>
          <a:endParaRPr lang="ru-RU"/>
        </a:p>
      </dgm:t>
    </dgm:pt>
    <dgm:pt modelId="{F2951E45-A996-4E5D-9C63-CFE8921B7A98}" type="pres">
      <dgm:prSet presAssocID="{153D3640-2919-444D-9F18-309D71545C3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1F9FF56-A417-43F2-BF0B-F08A2C4B4C93}" type="pres">
      <dgm:prSet presAssocID="{C320430F-4D5F-43A6-BC6D-7E31D1C10BA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10225A-8331-455D-A984-F39324D83090}" type="pres">
      <dgm:prSet presAssocID="{10CF508D-CD20-4C18-904B-2EF2E57340BD}" presName="sibTrans" presStyleLbl="sibTrans2D1" presStyleIdx="0" presStyleCnt="3"/>
      <dgm:spPr/>
      <dgm:t>
        <a:bodyPr/>
        <a:lstStyle/>
        <a:p>
          <a:endParaRPr lang="ru-RU"/>
        </a:p>
      </dgm:t>
    </dgm:pt>
    <dgm:pt modelId="{2E463DCE-2051-4B4A-AF79-65CB54022B06}" type="pres">
      <dgm:prSet presAssocID="{10CF508D-CD20-4C18-904B-2EF2E57340BD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5D405DB4-72A9-4088-AD27-17955E971020}" type="pres">
      <dgm:prSet presAssocID="{9F12051D-7FC5-4353-A3AA-3E52688C262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2DDFC2-B5D2-4E2D-870D-AAD9FE6EE2B2}" type="pres">
      <dgm:prSet presAssocID="{2054FB3B-777F-4669-AF32-B177BF017CFC}" presName="sibTrans" presStyleLbl="sibTrans2D1" presStyleIdx="1" presStyleCnt="3"/>
      <dgm:spPr/>
      <dgm:t>
        <a:bodyPr/>
        <a:lstStyle/>
        <a:p>
          <a:endParaRPr lang="ru-RU"/>
        </a:p>
      </dgm:t>
    </dgm:pt>
    <dgm:pt modelId="{5BBD6DCD-ECB8-476F-8551-371715BAA27E}" type="pres">
      <dgm:prSet presAssocID="{2054FB3B-777F-4669-AF32-B177BF017CFC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925A5C07-6947-45EC-BC4A-0CAA8F844F29}" type="pres">
      <dgm:prSet presAssocID="{653552FD-86F0-405B-8413-FDFD76539DD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13CBAD-43F5-4D58-9D10-70024F24CCFC}" type="pres">
      <dgm:prSet presAssocID="{E078B0C3-66E2-4A42-9461-C350C8A27F0A}" presName="sibTrans" presStyleLbl="sibTrans2D1" presStyleIdx="2" presStyleCnt="3"/>
      <dgm:spPr/>
      <dgm:t>
        <a:bodyPr/>
        <a:lstStyle/>
        <a:p>
          <a:endParaRPr lang="ru-RU"/>
        </a:p>
      </dgm:t>
    </dgm:pt>
    <dgm:pt modelId="{F618A871-05BC-44BF-8FA7-EA0A9849C151}" type="pres">
      <dgm:prSet presAssocID="{E078B0C3-66E2-4A42-9461-C350C8A27F0A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786EE27F-7685-4D21-ADFD-F4A528774D72}" srcId="{153D3640-2919-444D-9F18-309D71545C37}" destId="{9F12051D-7FC5-4353-A3AA-3E52688C262F}" srcOrd="1" destOrd="0" parTransId="{E5DDBCA9-EA1C-4AAC-8049-E4518D75B67D}" sibTransId="{2054FB3B-777F-4669-AF32-B177BF017CFC}"/>
    <dgm:cxn modelId="{1B96E42A-DD8F-4BEC-A542-D94EEEF44531}" type="presOf" srcId="{9F12051D-7FC5-4353-A3AA-3E52688C262F}" destId="{5D405DB4-72A9-4088-AD27-17955E971020}" srcOrd="0" destOrd="0" presId="urn:microsoft.com/office/officeart/2005/8/layout/cycle7"/>
    <dgm:cxn modelId="{741BDA62-193B-45CC-A6F5-6C96A8579045}" type="presOf" srcId="{2054FB3B-777F-4669-AF32-B177BF017CFC}" destId="{5BBD6DCD-ECB8-476F-8551-371715BAA27E}" srcOrd="1" destOrd="0" presId="urn:microsoft.com/office/officeart/2005/8/layout/cycle7"/>
    <dgm:cxn modelId="{CD2FA5FA-18FA-4DE6-B444-6A1135C6A6BE}" type="presOf" srcId="{10CF508D-CD20-4C18-904B-2EF2E57340BD}" destId="{2E463DCE-2051-4B4A-AF79-65CB54022B06}" srcOrd="1" destOrd="0" presId="urn:microsoft.com/office/officeart/2005/8/layout/cycle7"/>
    <dgm:cxn modelId="{E92D9358-64A7-4DAE-84B4-53B25370A1FF}" srcId="{153D3640-2919-444D-9F18-309D71545C37}" destId="{C320430F-4D5F-43A6-BC6D-7E31D1C10BA8}" srcOrd="0" destOrd="0" parTransId="{355BC4E8-6033-4BE2-8A5F-58A679F387E9}" sibTransId="{10CF508D-CD20-4C18-904B-2EF2E57340BD}"/>
    <dgm:cxn modelId="{20571BE3-4C4D-4126-8821-037521757C01}" type="presOf" srcId="{E078B0C3-66E2-4A42-9461-C350C8A27F0A}" destId="{F618A871-05BC-44BF-8FA7-EA0A9849C151}" srcOrd="1" destOrd="0" presId="urn:microsoft.com/office/officeart/2005/8/layout/cycle7"/>
    <dgm:cxn modelId="{EB8BB306-781F-4D0E-AABD-8E0E2E298DB3}" srcId="{153D3640-2919-444D-9F18-309D71545C37}" destId="{653552FD-86F0-405B-8413-FDFD76539DD6}" srcOrd="2" destOrd="0" parTransId="{02F33A3A-6B34-4106-BCBC-7470ABD4B626}" sibTransId="{E078B0C3-66E2-4A42-9461-C350C8A27F0A}"/>
    <dgm:cxn modelId="{C716CE2E-3B5C-49B6-A45E-BAC444A959A1}" type="presOf" srcId="{653552FD-86F0-405B-8413-FDFD76539DD6}" destId="{925A5C07-6947-45EC-BC4A-0CAA8F844F29}" srcOrd="0" destOrd="0" presId="urn:microsoft.com/office/officeart/2005/8/layout/cycle7"/>
    <dgm:cxn modelId="{4DAB8F10-1EFD-4A5C-9C80-321F2856A027}" type="presOf" srcId="{10CF508D-CD20-4C18-904B-2EF2E57340BD}" destId="{D910225A-8331-455D-A984-F39324D83090}" srcOrd="0" destOrd="0" presId="urn:microsoft.com/office/officeart/2005/8/layout/cycle7"/>
    <dgm:cxn modelId="{EEDB9BBD-85BE-4764-BD1C-0A2BDF594BE5}" type="presOf" srcId="{2054FB3B-777F-4669-AF32-B177BF017CFC}" destId="{ED2DDFC2-B5D2-4E2D-870D-AAD9FE6EE2B2}" srcOrd="0" destOrd="0" presId="urn:microsoft.com/office/officeart/2005/8/layout/cycle7"/>
    <dgm:cxn modelId="{4647869F-2BB9-4BB1-84D2-28AFFB43B67B}" type="presOf" srcId="{153D3640-2919-444D-9F18-309D71545C37}" destId="{F2951E45-A996-4E5D-9C63-CFE8921B7A98}" srcOrd="0" destOrd="0" presId="urn:microsoft.com/office/officeart/2005/8/layout/cycle7"/>
    <dgm:cxn modelId="{407E0B1E-2A8C-4AF5-BC31-8B539065E502}" type="presOf" srcId="{E078B0C3-66E2-4A42-9461-C350C8A27F0A}" destId="{9913CBAD-43F5-4D58-9D10-70024F24CCFC}" srcOrd="0" destOrd="0" presId="urn:microsoft.com/office/officeart/2005/8/layout/cycle7"/>
    <dgm:cxn modelId="{6EB4D08B-F8F8-4700-AB1B-4BC00F36411F}" type="presOf" srcId="{C320430F-4D5F-43A6-BC6D-7E31D1C10BA8}" destId="{71F9FF56-A417-43F2-BF0B-F08A2C4B4C93}" srcOrd="0" destOrd="0" presId="urn:microsoft.com/office/officeart/2005/8/layout/cycle7"/>
    <dgm:cxn modelId="{812DAE16-B4D2-4D3B-B21E-F03C94D8E5EB}" type="presParOf" srcId="{F2951E45-A996-4E5D-9C63-CFE8921B7A98}" destId="{71F9FF56-A417-43F2-BF0B-F08A2C4B4C93}" srcOrd="0" destOrd="0" presId="urn:microsoft.com/office/officeart/2005/8/layout/cycle7"/>
    <dgm:cxn modelId="{3E21EFF6-4E44-403B-A589-368AB0D9090D}" type="presParOf" srcId="{F2951E45-A996-4E5D-9C63-CFE8921B7A98}" destId="{D910225A-8331-455D-A984-F39324D83090}" srcOrd="1" destOrd="0" presId="urn:microsoft.com/office/officeart/2005/8/layout/cycle7"/>
    <dgm:cxn modelId="{EFD48E04-3A30-4C8F-A4A7-9C9D05E366ED}" type="presParOf" srcId="{D910225A-8331-455D-A984-F39324D83090}" destId="{2E463DCE-2051-4B4A-AF79-65CB54022B06}" srcOrd="0" destOrd="0" presId="urn:microsoft.com/office/officeart/2005/8/layout/cycle7"/>
    <dgm:cxn modelId="{69388815-0116-4F78-A12E-007E15C499EC}" type="presParOf" srcId="{F2951E45-A996-4E5D-9C63-CFE8921B7A98}" destId="{5D405DB4-72A9-4088-AD27-17955E971020}" srcOrd="2" destOrd="0" presId="urn:microsoft.com/office/officeart/2005/8/layout/cycle7"/>
    <dgm:cxn modelId="{817407B2-ADBB-4F85-BBB5-C2C46E14E83F}" type="presParOf" srcId="{F2951E45-A996-4E5D-9C63-CFE8921B7A98}" destId="{ED2DDFC2-B5D2-4E2D-870D-AAD9FE6EE2B2}" srcOrd="3" destOrd="0" presId="urn:microsoft.com/office/officeart/2005/8/layout/cycle7"/>
    <dgm:cxn modelId="{CF7C9125-0649-49F4-9BF6-E73413FB38A8}" type="presParOf" srcId="{ED2DDFC2-B5D2-4E2D-870D-AAD9FE6EE2B2}" destId="{5BBD6DCD-ECB8-476F-8551-371715BAA27E}" srcOrd="0" destOrd="0" presId="urn:microsoft.com/office/officeart/2005/8/layout/cycle7"/>
    <dgm:cxn modelId="{2F8CB32D-363D-4A70-ADCE-8E5F06D8477B}" type="presParOf" srcId="{F2951E45-A996-4E5D-9C63-CFE8921B7A98}" destId="{925A5C07-6947-45EC-BC4A-0CAA8F844F29}" srcOrd="4" destOrd="0" presId="urn:microsoft.com/office/officeart/2005/8/layout/cycle7"/>
    <dgm:cxn modelId="{A499B921-6261-424B-B61D-F1A2A6ADAD4D}" type="presParOf" srcId="{F2951E45-A996-4E5D-9C63-CFE8921B7A98}" destId="{9913CBAD-43F5-4D58-9D10-70024F24CCFC}" srcOrd="5" destOrd="0" presId="urn:microsoft.com/office/officeart/2005/8/layout/cycle7"/>
    <dgm:cxn modelId="{2427C604-3E73-4667-AF2B-2118E653679D}" type="presParOf" srcId="{9913CBAD-43F5-4D58-9D10-70024F24CCFC}" destId="{F618A871-05BC-44BF-8FA7-EA0A9849C151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4D8E9B9-9CE9-43E2-9528-9AAA016A3C6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FEBABC5-B37B-439D-B98E-1BD56F6E7A5B}">
      <dgm:prSet phldrT="[Текст]" custT="1"/>
      <dgm:spPr/>
      <dgm:t>
        <a:bodyPr/>
        <a:lstStyle/>
        <a:p>
          <a:pPr algn="just">
            <a:lnSpc>
              <a:spcPct val="100000"/>
            </a:lnSpc>
            <a:spcAft>
              <a:spcPts val="0"/>
            </a:spcAft>
          </a:pPr>
          <a:r>
            <a:rPr lang="ru-RU" sz="2400" dirty="0" smtClean="0"/>
            <a:t>1.</a:t>
          </a:r>
          <a:r>
            <a:rPr lang="ru-RU" sz="2800" i="1" dirty="0" smtClean="0"/>
            <a:t>Умение смотреть на ситуацию с точки зрения других и достигать взаимопонимания</a:t>
          </a:r>
          <a:endParaRPr lang="ru-RU" sz="2800" i="1" dirty="0"/>
        </a:p>
      </dgm:t>
    </dgm:pt>
    <dgm:pt modelId="{A79F8927-19D1-40DC-A929-1543CFC63B49}" type="parTrans" cxnId="{E69C9A54-178B-4D08-81E0-96BA8B4D620B}">
      <dgm:prSet/>
      <dgm:spPr/>
      <dgm:t>
        <a:bodyPr/>
        <a:lstStyle/>
        <a:p>
          <a:endParaRPr lang="ru-RU"/>
        </a:p>
      </dgm:t>
    </dgm:pt>
    <dgm:pt modelId="{36A8111D-8E9B-4D72-888C-BF49FFF2D49B}" type="sibTrans" cxnId="{E69C9A54-178B-4D08-81E0-96BA8B4D620B}">
      <dgm:prSet/>
      <dgm:spPr/>
      <dgm:t>
        <a:bodyPr/>
        <a:lstStyle/>
        <a:p>
          <a:endParaRPr lang="ru-RU"/>
        </a:p>
      </dgm:t>
    </dgm:pt>
    <dgm:pt modelId="{8FC32EDC-9B7E-4A36-A40C-8127F96AF671}">
      <dgm:prSet phldrT="[Текст]"/>
      <dgm:spPr/>
      <dgm:t>
        <a:bodyPr/>
        <a:lstStyle/>
        <a:p>
          <a:r>
            <a:rPr lang="ru-RU" dirty="0" smtClean="0"/>
            <a:t>1.1. Изучение стиля поведения педагога при разрешении детских конфликтов (модификация </a:t>
          </a:r>
          <a:r>
            <a:rPr lang="ru-RU" dirty="0" err="1" smtClean="0"/>
            <a:t>Р.Калининой</a:t>
          </a:r>
          <a:r>
            <a:rPr lang="ru-RU" dirty="0" smtClean="0"/>
            <a:t>)</a:t>
          </a:r>
          <a:endParaRPr lang="ru-RU" dirty="0"/>
        </a:p>
      </dgm:t>
    </dgm:pt>
    <dgm:pt modelId="{DE0FD64F-1C64-4BAE-B132-19EB5BBCFC6C}" type="parTrans" cxnId="{1BC79879-1D19-4E93-8925-1F68C065698D}">
      <dgm:prSet/>
      <dgm:spPr/>
      <dgm:t>
        <a:bodyPr/>
        <a:lstStyle/>
        <a:p>
          <a:endParaRPr lang="ru-RU"/>
        </a:p>
      </dgm:t>
    </dgm:pt>
    <dgm:pt modelId="{C5331173-7768-4D92-B649-703DCEFA56B8}" type="sibTrans" cxnId="{1BC79879-1D19-4E93-8925-1F68C065698D}">
      <dgm:prSet/>
      <dgm:spPr/>
      <dgm:t>
        <a:bodyPr/>
        <a:lstStyle/>
        <a:p>
          <a:endParaRPr lang="ru-RU"/>
        </a:p>
      </dgm:t>
    </dgm:pt>
    <dgm:pt modelId="{D1E5F910-3889-4AE0-BA89-1307A1A251A6}">
      <dgm:prSet phldrT="[Текст]"/>
      <dgm:spPr/>
      <dgm:t>
        <a:bodyPr/>
        <a:lstStyle/>
        <a:p>
          <a:r>
            <a:rPr lang="ru-RU" dirty="0" smtClean="0"/>
            <a:t>1.2. Изучение педагогического такта (модификация </a:t>
          </a:r>
          <a:r>
            <a:rPr lang="ru-RU" dirty="0" err="1" smtClean="0"/>
            <a:t>Р.Калининой</a:t>
          </a:r>
          <a:r>
            <a:rPr lang="ru-RU" dirty="0" smtClean="0"/>
            <a:t>)</a:t>
          </a:r>
          <a:endParaRPr lang="ru-RU" dirty="0"/>
        </a:p>
      </dgm:t>
    </dgm:pt>
    <dgm:pt modelId="{A3094F1F-5EEE-4C8E-8CF4-141C9D5731E0}" type="parTrans" cxnId="{7BE7A3C7-E643-4BA5-AA83-967B90D1102F}">
      <dgm:prSet/>
      <dgm:spPr/>
      <dgm:t>
        <a:bodyPr/>
        <a:lstStyle/>
        <a:p>
          <a:endParaRPr lang="ru-RU"/>
        </a:p>
      </dgm:t>
    </dgm:pt>
    <dgm:pt modelId="{D02CBB5B-139C-4346-80B5-EF2D6B2048B7}" type="sibTrans" cxnId="{7BE7A3C7-E643-4BA5-AA83-967B90D1102F}">
      <dgm:prSet/>
      <dgm:spPr/>
      <dgm:t>
        <a:bodyPr/>
        <a:lstStyle/>
        <a:p>
          <a:endParaRPr lang="ru-RU"/>
        </a:p>
      </dgm:t>
    </dgm:pt>
    <dgm:pt modelId="{32DE5C6A-89D2-4751-B3F4-41FC79079087}">
      <dgm:prSet phldrT="[Текст]"/>
      <dgm:spPr/>
      <dgm:t>
        <a:bodyPr/>
        <a:lstStyle/>
        <a:p>
          <a:r>
            <a:rPr lang="ru-RU" dirty="0" smtClean="0"/>
            <a:t>1.3. Изучение самоанализа педагогической деятельности (модификация </a:t>
          </a:r>
          <a:r>
            <a:rPr lang="ru-RU" dirty="0" err="1" smtClean="0"/>
            <a:t>Р.Калининой</a:t>
          </a:r>
          <a:r>
            <a:rPr lang="ru-RU" dirty="0" smtClean="0"/>
            <a:t>)</a:t>
          </a:r>
          <a:endParaRPr lang="ru-RU" dirty="0"/>
        </a:p>
      </dgm:t>
    </dgm:pt>
    <dgm:pt modelId="{EF40B24D-9AE4-4121-A1B5-91C023AC33E5}" type="parTrans" cxnId="{7795601F-4387-476D-BD56-C4C013CC193F}">
      <dgm:prSet/>
      <dgm:spPr/>
      <dgm:t>
        <a:bodyPr/>
        <a:lstStyle/>
        <a:p>
          <a:endParaRPr lang="ru-RU"/>
        </a:p>
      </dgm:t>
    </dgm:pt>
    <dgm:pt modelId="{203FDBAD-CDDA-4C69-A6A2-F54AAF67DCF7}" type="sibTrans" cxnId="{7795601F-4387-476D-BD56-C4C013CC193F}">
      <dgm:prSet/>
      <dgm:spPr/>
      <dgm:t>
        <a:bodyPr/>
        <a:lstStyle/>
        <a:p>
          <a:endParaRPr lang="ru-RU"/>
        </a:p>
      </dgm:t>
    </dgm:pt>
    <dgm:pt modelId="{4DF126E8-3BFE-4594-A306-677DD4C252EA}" type="pres">
      <dgm:prSet presAssocID="{C4D8E9B9-9CE9-43E2-9528-9AAA016A3C65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3A8A4535-17E4-4528-B840-F84141A15E5A}" type="pres">
      <dgm:prSet presAssocID="{BFEBABC5-B37B-439D-B98E-1BD56F6E7A5B}" presName="thickLine" presStyleLbl="alignNode1" presStyleIdx="0" presStyleCnt="1"/>
      <dgm:spPr/>
    </dgm:pt>
    <dgm:pt modelId="{D2D4C9EB-0C88-4C96-8026-143A017F4406}" type="pres">
      <dgm:prSet presAssocID="{BFEBABC5-B37B-439D-B98E-1BD56F6E7A5B}" presName="horz1" presStyleCnt="0"/>
      <dgm:spPr/>
    </dgm:pt>
    <dgm:pt modelId="{84C902EA-9555-4919-93A1-04681726AC35}" type="pres">
      <dgm:prSet presAssocID="{BFEBABC5-B37B-439D-B98E-1BD56F6E7A5B}" presName="tx1" presStyleLbl="revTx" presStyleIdx="0" presStyleCnt="4" custScaleX="318722"/>
      <dgm:spPr/>
      <dgm:t>
        <a:bodyPr/>
        <a:lstStyle/>
        <a:p>
          <a:endParaRPr lang="ru-RU"/>
        </a:p>
      </dgm:t>
    </dgm:pt>
    <dgm:pt modelId="{D500ED9D-39D5-4F9C-B0AD-3F63B2B5E72D}" type="pres">
      <dgm:prSet presAssocID="{BFEBABC5-B37B-439D-B98E-1BD56F6E7A5B}" presName="vert1" presStyleCnt="0"/>
      <dgm:spPr/>
    </dgm:pt>
    <dgm:pt modelId="{5A4C7921-D7DF-4A1A-96AB-1B4EEA372D10}" type="pres">
      <dgm:prSet presAssocID="{8FC32EDC-9B7E-4A36-A40C-8127F96AF671}" presName="vertSpace2a" presStyleCnt="0"/>
      <dgm:spPr/>
    </dgm:pt>
    <dgm:pt modelId="{3A7A2D49-8620-42C0-94FD-91762406CF00}" type="pres">
      <dgm:prSet presAssocID="{8FC32EDC-9B7E-4A36-A40C-8127F96AF671}" presName="horz2" presStyleCnt="0"/>
      <dgm:spPr/>
    </dgm:pt>
    <dgm:pt modelId="{B53C7BB3-4F2A-4588-BB40-4A2536864548}" type="pres">
      <dgm:prSet presAssocID="{8FC32EDC-9B7E-4A36-A40C-8127F96AF671}" presName="horzSpace2" presStyleCnt="0"/>
      <dgm:spPr/>
    </dgm:pt>
    <dgm:pt modelId="{E6237D41-EEF6-47A9-BF43-6AAE547BA41F}" type="pres">
      <dgm:prSet presAssocID="{8FC32EDC-9B7E-4A36-A40C-8127F96AF671}" presName="tx2" presStyleLbl="revTx" presStyleIdx="1" presStyleCnt="4"/>
      <dgm:spPr/>
      <dgm:t>
        <a:bodyPr/>
        <a:lstStyle/>
        <a:p>
          <a:endParaRPr lang="ru-RU"/>
        </a:p>
      </dgm:t>
    </dgm:pt>
    <dgm:pt modelId="{CCC2E405-8AB3-4286-9B8D-59873277461F}" type="pres">
      <dgm:prSet presAssocID="{8FC32EDC-9B7E-4A36-A40C-8127F96AF671}" presName="vert2" presStyleCnt="0"/>
      <dgm:spPr/>
    </dgm:pt>
    <dgm:pt modelId="{32BDE824-0207-49EE-9E89-2E4AB1CAEEA7}" type="pres">
      <dgm:prSet presAssocID="{8FC32EDC-9B7E-4A36-A40C-8127F96AF671}" presName="thinLine2b" presStyleLbl="callout" presStyleIdx="0" presStyleCnt="3"/>
      <dgm:spPr/>
    </dgm:pt>
    <dgm:pt modelId="{E4D1154B-D9A5-4018-AEF2-C89A08CBE7EC}" type="pres">
      <dgm:prSet presAssocID="{8FC32EDC-9B7E-4A36-A40C-8127F96AF671}" presName="vertSpace2b" presStyleCnt="0"/>
      <dgm:spPr/>
    </dgm:pt>
    <dgm:pt modelId="{4499BFA9-E04F-4FA7-B5E7-9140E018CFFD}" type="pres">
      <dgm:prSet presAssocID="{D1E5F910-3889-4AE0-BA89-1307A1A251A6}" presName="horz2" presStyleCnt="0"/>
      <dgm:spPr/>
    </dgm:pt>
    <dgm:pt modelId="{1E411AD9-869C-438D-BAE4-5C94E80262F1}" type="pres">
      <dgm:prSet presAssocID="{D1E5F910-3889-4AE0-BA89-1307A1A251A6}" presName="horzSpace2" presStyleCnt="0"/>
      <dgm:spPr/>
    </dgm:pt>
    <dgm:pt modelId="{3ED69BDF-CA62-4015-99D3-3A0ECE1C02D2}" type="pres">
      <dgm:prSet presAssocID="{D1E5F910-3889-4AE0-BA89-1307A1A251A6}" presName="tx2" presStyleLbl="revTx" presStyleIdx="2" presStyleCnt="4"/>
      <dgm:spPr/>
      <dgm:t>
        <a:bodyPr/>
        <a:lstStyle/>
        <a:p>
          <a:endParaRPr lang="ru-RU"/>
        </a:p>
      </dgm:t>
    </dgm:pt>
    <dgm:pt modelId="{FAAA0D20-7424-45BE-94AC-84866A2757D5}" type="pres">
      <dgm:prSet presAssocID="{D1E5F910-3889-4AE0-BA89-1307A1A251A6}" presName="vert2" presStyleCnt="0"/>
      <dgm:spPr/>
    </dgm:pt>
    <dgm:pt modelId="{933B01E7-24A2-46CA-AE5D-25319515CB82}" type="pres">
      <dgm:prSet presAssocID="{D1E5F910-3889-4AE0-BA89-1307A1A251A6}" presName="thinLine2b" presStyleLbl="callout" presStyleIdx="1" presStyleCnt="3"/>
      <dgm:spPr/>
    </dgm:pt>
    <dgm:pt modelId="{012897D2-D8AD-41F9-B92A-DF10F25850F5}" type="pres">
      <dgm:prSet presAssocID="{D1E5F910-3889-4AE0-BA89-1307A1A251A6}" presName="vertSpace2b" presStyleCnt="0"/>
      <dgm:spPr/>
    </dgm:pt>
    <dgm:pt modelId="{AB3145BE-D8B0-4634-9D34-0CB3B87AF4CF}" type="pres">
      <dgm:prSet presAssocID="{32DE5C6A-89D2-4751-B3F4-41FC79079087}" presName="horz2" presStyleCnt="0"/>
      <dgm:spPr/>
    </dgm:pt>
    <dgm:pt modelId="{D4D55DF6-3F0F-413B-BC6F-E535D2CCD9B3}" type="pres">
      <dgm:prSet presAssocID="{32DE5C6A-89D2-4751-B3F4-41FC79079087}" presName="horzSpace2" presStyleCnt="0"/>
      <dgm:spPr/>
    </dgm:pt>
    <dgm:pt modelId="{D2C7E848-F810-422F-AC1E-C8A17D5731F5}" type="pres">
      <dgm:prSet presAssocID="{32DE5C6A-89D2-4751-B3F4-41FC79079087}" presName="tx2" presStyleLbl="revTx" presStyleIdx="3" presStyleCnt="4"/>
      <dgm:spPr/>
      <dgm:t>
        <a:bodyPr/>
        <a:lstStyle/>
        <a:p>
          <a:endParaRPr lang="ru-RU"/>
        </a:p>
      </dgm:t>
    </dgm:pt>
    <dgm:pt modelId="{448621E8-10C9-49B4-8143-7F4053880280}" type="pres">
      <dgm:prSet presAssocID="{32DE5C6A-89D2-4751-B3F4-41FC79079087}" presName="vert2" presStyleCnt="0"/>
      <dgm:spPr/>
    </dgm:pt>
    <dgm:pt modelId="{2520ABC3-FD5A-4929-870B-04150517E7B0}" type="pres">
      <dgm:prSet presAssocID="{32DE5C6A-89D2-4751-B3F4-41FC79079087}" presName="thinLine2b" presStyleLbl="callout" presStyleIdx="2" presStyleCnt="3"/>
      <dgm:spPr/>
    </dgm:pt>
    <dgm:pt modelId="{6331A8CC-05DA-483F-B346-4698645A1CD0}" type="pres">
      <dgm:prSet presAssocID="{32DE5C6A-89D2-4751-B3F4-41FC79079087}" presName="vertSpace2b" presStyleCnt="0"/>
      <dgm:spPr/>
    </dgm:pt>
  </dgm:ptLst>
  <dgm:cxnLst>
    <dgm:cxn modelId="{2040DA7F-8FE0-42DB-BFC4-66EEE37AEAB9}" type="presOf" srcId="{BFEBABC5-B37B-439D-B98E-1BD56F6E7A5B}" destId="{84C902EA-9555-4919-93A1-04681726AC35}" srcOrd="0" destOrd="0" presId="urn:microsoft.com/office/officeart/2008/layout/LinedList"/>
    <dgm:cxn modelId="{7795601F-4387-476D-BD56-C4C013CC193F}" srcId="{BFEBABC5-B37B-439D-B98E-1BD56F6E7A5B}" destId="{32DE5C6A-89D2-4751-B3F4-41FC79079087}" srcOrd="2" destOrd="0" parTransId="{EF40B24D-9AE4-4121-A1B5-91C023AC33E5}" sibTransId="{203FDBAD-CDDA-4C69-A6A2-F54AAF67DCF7}"/>
    <dgm:cxn modelId="{1BC79879-1D19-4E93-8925-1F68C065698D}" srcId="{BFEBABC5-B37B-439D-B98E-1BD56F6E7A5B}" destId="{8FC32EDC-9B7E-4A36-A40C-8127F96AF671}" srcOrd="0" destOrd="0" parTransId="{DE0FD64F-1C64-4BAE-B132-19EB5BBCFC6C}" sibTransId="{C5331173-7768-4D92-B649-703DCEFA56B8}"/>
    <dgm:cxn modelId="{E69C9A54-178B-4D08-81E0-96BA8B4D620B}" srcId="{C4D8E9B9-9CE9-43E2-9528-9AAA016A3C65}" destId="{BFEBABC5-B37B-439D-B98E-1BD56F6E7A5B}" srcOrd="0" destOrd="0" parTransId="{A79F8927-19D1-40DC-A929-1543CFC63B49}" sibTransId="{36A8111D-8E9B-4D72-888C-BF49FFF2D49B}"/>
    <dgm:cxn modelId="{7BE7A3C7-E643-4BA5-AA83-967B90D1102F}" srcId="{BFEBABC5-B37B-439D-B98E-1BD56F6E7A5B}" destId="{D1E5F910-3889-4AE0-BA89-1307A1A251A6}" srcOrd="1" destOrd="0" parTransId="{A3094F1F-5EEE-4C8E-8CF4-141C9D5731E0}" sibTransId="{D02CBB5B-139C-4346-80B5-EF2D6B2048B7}"/>
    <dgm:cxn modelId="{ACC5BF4F-0443-4AE8-A2A0-E7407F630286}" type="presOf" srcId="{D1E5F910-3889-4AE0-BA89-1307A1A251A6}" destId="{3ED69BDF-CA62-4015-99D3-3A0ECE1C02D2}" srcOrd="0" destOrd="0" presId="urn:microsoft.com/office/officeart/2008/layout/LinedList"/>
    <dgm:cxn modelId="{09868FF5-8D3F-4AC0-9853-679126101BB7}" type="presOf" srcId="{C4D8E9B9-9CE9-43E2-9528-9AAA016A3C65}" destId="{4DF126E8-3BFE-4594-A306-677DD4C252EA}" srcOrd="0" destOrd="0" presId="urn:microsoft.com/office/officeart/2008/layout/LinedList"/>
    <dgm:cxn modelId="{B461936F-CE63-4210-A4A7-4B98AA2A04F1}" type="presOf" srcId="{32DE5C6A-89D2-4751-B3F4-41FC79079087}" destId="{D2C7E848-F810-422F-AC1E-C8A17D5731F5}" srcOrd="0" destOrd="0" presId="urn:microsoft.com/office/officeart/2008/layout/LinedList"/>
    <dgm:cxn modelId="{BFCE7076-CA53-4D8A-AE56-A0EB09515856}" type="presOf" srcId="{8FC32EDC-9B7E-4A36-A40C-8127F96AF671}" destId="{E6237D41-EEF6-47A9-BF43-6AAE547BA41F}" srcOrd="0" destOrd="0" presId="urn:microsoft.com/office/officeart/2008/layout/LinedList"/>
    <dgm:cxn modelId="{9E4156C3-ACA8-4AE6-AC25-05290289442E}" type="presParOf" srcId="{4DF126E8-3BFE-4594-A306-677DD4C252EA}" destId="{3A8A4535-17E4-4528-B840-F84141A15E5A}" srcOrd="0" destOrd="0" presId="urn:microsoft.com/office/officeart/2008/layout/LinedList"/>
    <dgm:cxn modelId="{48ECDF21-35DF-404C-A9DC-3B2DAC2F143C}" type="presParOf" srcId="{4DF126E8-3BFE-4594-A306-677DD4C252EA}" destId="{D2D4C9EB-0C88-4C96-8026-143A017F4406}" srcOrd="1" destOrd="0" presId="urn:microsoft.com/office/officeart/2008/layout/LinedList"/>
    <dgm:cxn modelId="{E363051D-7059-4CC1-952F-08AD900DE434}" type="presParOf" srcId="{D2D4C9EB-0C88-4C96-8026-143A017F4406}" destId="{84C902EA-9555-4919-93A1-04681726AC35}" srcOrd="0" destOrd="0" presId="urn:microsoft.com/office/officeart/2008/layout/LinedList"/>
    <dgm:cxn modelId="{FD47D470-842B-4AD2-B779-BCC6006D9319}" type="presParOf" srcId="{D2D4C9EB-0C88-4C96-8026-143A017F4406}" destId="{D500ED9D-39D5-4F9C-B0AD-3F63B2B5E72D}" srcOrd="1" destOrd="0" presId="urn:microsoft.com/office/officeart/2008/layout/LinedList"/>
    <dgm:cxn modelId="{5E1A8A5D-F8D0-4132-9EEC-9792DDB98162}" type="presParOf" srcId="{D500ED9D-39D5-4F9C-B0AD-3F63B2B5E72D}" destId="{5A4C7921-D7DF-4A1A-96AB-1B4EEA372D10}" srcOrd="0" destOrd="0" presId="urn:microsoft.com/office/officeart/2008/layout/LinedList"/>
    <dgm:cxn modelId="{47839336-3C7E-4EE1-8B02-B3E389765EC0}" type="presParOf" srcId="{D500ED9D-39D5-4F9C-B0AD-3F63B2B5E72D}" destId="{3A7A2D49-8620-42C0-94FD-91762406CF00}" srcOrd="1" destOrd="0" presId="urn:microsoft.com/office/officeart/2008/layout/LinedList"/>
    <dgm:cxn modelId="{BADB0DF1-772A-4EA2-9BF2-21BC80E0C397}" type="presParOf" srcId="{3A7A2D49-8620-42C0-94FD-91762406CF00}" destId="{B53C7BB3-4F2A-4588-BB40-4A2536864548}" srcOrd="0" destOrd="0" presId="urn:microsoft.com/office/officeart/2008/layout/LinedList"/>
    <dgm:cxn modelId="{9CD1E54C-7BE1-4BAC-A599-630F69637FF2}" type="presParOf" srcId="{3A7A2D49-8620-42C0-94FD-91762406CF00}" destId="{E6237D41-EEF6-47A9-BF43-6AAE547BA41F}" srcOrd="1" destOrd="0" presId="urn:microsoft.com/office/officeart/2008/layout/LinedList"/>
    <dgm:cxn modelId="{39CDD641-C3A1-4B07-85CF-B3664F63FE8C}" type="presParOf" srcId="{3A7A2D49-8620-42C0-94FD-91762406CF00}" destId="{CCC2E405-8AB3-4286-9B8D-59873277461F}" srcOrd="2" destOrd="0" presId="urn:microsoft.com/office/officeart/2008/layout/LinedList"/>
    <dgm:cxn modelId="{705A19EC-2F90-4F32-ABFF-DBD9F18D2953}" type="presParOf" srcId="{D500ED9D-39D5-4F9C-B0AD-3F63B2B5E72D}" destId="{32BDE824-0207-49EE-9E89-2E4AB1CAEEA7}" srcOrd="2" destOrd="0" presId="urn:microsoft.com/office/officeart/2008/layout/LinedList"/>
    <dgm:cxn modelId="{A7164408-2BF8-49D5-B0D4-0CBD22DE7E6D}" type="presParOf" srcId="{D500ED9D-39D5-4F9C-B0AD-3F63B2B5E72D}" destId="{E4D1154B-D9A5-4018-AEF2-C89A08CBE7EC}" srcOrd="3" destOrd="0" presId="urn:microsoft.com/office/officeart/2008/layout/LinedList"/>
    <dgm:cxn modelId="{044607B0-25F7-479C-A783-370C45C069EC}" type="presParOf" srcId="{D500ED9D-39D5-4F9C-B0AD-3F63B2B5E72D}" destId="{4499BFA9-E04F-4FA7-B5E7-9140E018CFFD}" srcOrd="4" destOrd="0" presId="urn:microsoft.com/office/officeart/2008/layout/LinedList"/>
    <dgm:cxn modelId="{E86509C4-B9BC-4E8F-9DE1-8D3465607DA1}" type="presParOf" srcId="{4499BFA9-E04F-4FA7-B5E7-9140E018CFFD}" destId="{1E411AD9-869C-438D-BAE4-5C94E80262F1}" srcOrd="0" destOrd="0" presId="urn:microsoft.com/office/officeart/2008/layout/LinedList"/>
    <dgm:cxn modelId="{9F0E9C48-A241-457B-BF8F-94938EBE0085}" type="presParOf" srcId="{4499BFA9-E04F-4FA7-B5E7-9140E018CFFD}" destId="{3ED69BDF-CA62-4015-99D3-3A0ECE1C02D2}" srcOrd="1" destOrd="0" presId="urn:microsoft.com/office/officeart/2008/layout/LinedList"/>
    <dgm:cxn modelId="{0A2325FD-41D1-4877-B9DD-48207063E1F3}" type="presParOf" srcId="{4499BFA9-E04F-4FA7-B5E7-9140E018CFFD}" destId="{FAAA0D20-7424-45BE-94AC-84866A2757D5}" srcOrd="2" destOrd="0" presId="urn:microsoft.com/office/officeart/2008/layout/LinedList"/>
    <dgm:cxn modelId="{A395AFFD-7235-498C-BDE2-B4650FE13438}" type="presParOf" srcId="{D500ED9D-39D5-4F9C-B0AD-3F63B2B5E72D}" destId="{933B01E7-24A2-46CA-AE5D-25319515CB82}" srcOrd="5" destOrd="0" presId="urn:microsoft.com/office/officeart/2008/layout/LinedList"/>
    <dgm:cxn modelId="{213495EB-9B83-4CF6-B0B1-79E93C192229}" type="presParOf" srcId="{D500ED9D-39D5-4F9C-B0AD-3F63B2B5E72D}" destId="{012897D2-D8AD-41F9-B92A-DF10F25850F5}" srcOrd="6" destOrd="0" presId="urn:microsoft.com/office/officeart/2008/layout/LinedList"/>
    <dgm:cxn modelId="{E676B414-ADD5-4EF6-B814-2AA0A495A721}" type="presParOf" srcId="{D500ED9D-39D5-4F9C-B0AD-3F63B2B5E72D}" destId="{AB3145BE-D8B0-4634-9D34-0CB3B87AF4CF}" srcOrd="7" destOrd="0" presId="urn:microsoft.com/office/officeart/2008/layout/LinedList"/>
    <dgm:cxn modelId="{F30727FE-1F24-469B-8583-7F49EA79E7B8}" type="presParOf" srcId="{AB3145BE-D8B0-4634-9D34-0CB3B87AF4CF}" destId="{D4D55DF6-3F0F-413B-BC6F-E535D2CCD9B3}" srcOrd="0" destOrd="0" presId="urn:microsoft.com/office/officeart/2008/layout/LinedList"/>
    <dgm:cxn modelId="{F08F6E7C-B5FF-4838-B7AD-34356CC682B4}" type="presParOf" srcId="{AB3145BE-D8B0-4634-9D34-0CB3B87AF4CF}" destId="{D2C7E848-F810-422F-AC1E-C8A17D5731F5}" srcOrd="1" destOrd="0" presId="urn:microsoft.com/office/officeart/2008/layout/LinedList"/>
    <dgm:cxn modelId="{83738E3E-0049-4347-983A-B5F55AA34930}" type="presParOf" srcId="{AB3145BE-D8B0-4634-9D34-0CB3B87AF4CF}" destId="{448621E8-10C9-49B4-8143-7F4053880280}" srcOrd="2" destOrd="0" presId="urn:microsoft.com/office/officeart/2008/layout/LinedList"/>
    <dgm:cxn modelId="{6C1C2322-3F1A-4667-B4E2-820090CBF94B}" type="presParOf" srcId="{D500ED9D-39D5-4F9C-B0AD-3F63B2B5E72D}" destId="{2520ABC3-FD5A-4929-870B-04150517E7B0}" srcOrd="8" destOrd="0" presId="urn:microsoft.com/office/officeart/2008/layout/LinedList"/>
    <dgm:cxn modelId="{AE77AF7D-2EB4-44A2-B212-177150103797}" type="presParOf" srcId="{D500ED9D-39D5-4F9C-B0AD-3F63B2B5E72D}" destId="{6331A8CC-05DA-483F-B346-4698645A1CD0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4D8E9B9-9CE9-43E2-9528-9AAA016A3C6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FEBABC5-B37B-439D-B98E-1BD56F6E7A5B}">
      <dgm:prSet phldrT="[Текст]"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ru-RU" sz="3200" i="1" dirty="0" smtClean="0"/>
            <a:t>2.Умение поддерживать воспитанников и коллег по работе</a:t>
          </a:r>
          <a:endParaRPr lang="ru-RU" sz="3200" i="1" dirty="0"/>
        </a:p>
      </dgm:t>
    </dgm:pt>
    <dgm:pt modelId="{A79F8927-19D1-40DC-A929-1543CFC63B49}" type="parTrans" cxnId="{E69C9A54-178B-4D08-81E0-96BA8B4D620B}">
      <dgm:prSet/>
      <dgm:spPr/>
      <dgm:t>
        <a:bodyPr/>
        <a:lstStyle/>
        <a:p>
          <a:endParaRPr lang="ru-RU"/>
        </a:p>
      </dgm:t>
    </dgm:pt>
    <dgm:pt modelId="{36A8111D-8E9B-4D72-888C-BF49FFF2D49B}" type="sibTrans" cxnId="{E69C9A54-178B-4D08-81E0-96BA8B4D620B}">
      <dgm:prSet/>
      <dgm:spPr/>
      <dgm:t>
        <a:bodyPr/>
        <a:lstStyle/>
        <a:p>
          <a:endParaRPr lang="ru-RU"/>
        </a:p>
      </dgm:t>
    </dgm:pt>
    <dgm:pt modelId="{8FC32EDC-9B7E-4A36-A40C-8127F96AF671}">
      <dgm:prSet phldrT="[Текст]"/>
      <dgm:spPr/>
      <dgm:t>
        <a:bodyPr/>
        <a:lstStyle/>
        <a:p>
          <a:r>
            <a:rPr lang="ru-RU" dirty="0" smtClean="0"/>
            <a:t>2.1. </a:t>
          </a:r>
          <a:r>
            <a:rPr lang="ru-RU" dirty="0" err="1" smtClean="0"/>
            <a:t>Исследовани</a:t>
          </a:r>
          <a:r>
            <a:rPr lang="ru-RU" dirty="0" smtClean="0"/>
            <a:t> е уровня </a:t>
          </a:r>
          <a:r>
            <a:rPr lang="ru-RU" dirty="0" err="1" smtClean="0"/>
            <a:t>эмпатии</a:t>
          </a:r>
          <a:r>
            <a:rPr lang="ru-RU" dirty="0" smtClean="0"/>
            <a:t> (</a:t>
          </a:r>
          <a:r>
            <a:rPr lang="ru-RU" dirty="0" err="1" smtClean="0"/>
            <a:t>И.М.Юсупов</a:t>
          </a:r>
          <a:r>
            <a:rPr lang="ru-RU" dirty="0" smtClean="0"/>
            <a:t>)</a:t>
          </a:r>
          <a:endParaRPr lang="ru-RU" dirty="0"/>
        </a:p>
      </dgm:t>
    </dgm:pt>
    <dgm:pt modelId="{DE0FD64F-1C64-4BAE-B132-19EB5BBCFC6C}" type="parTrans" cxnId="{1BC79879-1D19-4E93-8925-1F68C065698D}">
      <dgm:prSet/>
      <dgm:spPr/>
      <dgm:t>
        <a:bodyPr/>
        <a:lstStyle/>
        <a:p>
          <a:endParaRPr lang="ru-RU"/>
        </a:p>
      </dgm:t>
    </dgm:pt>
    <dgm:pt modelId="{C5331173-7768-4D92-B649-703DCEFA56B8}" type="sibTrans" cxnId="{1BC79879-1D19-4E93-8925-1F68C065698D}">
      <dgm:prSet/>
      <dgm:spPr/>
      <dgm:t>
        <a:bodyPr/>
        <a:lstStyle/>
        <a:p>
          <a:endParaRPr lang="ru-RU"/>
        </a:p>
      </dgm:t>
    </dgm:pt>
    <dgm:pt modelId="{D1E5F910-3889-4AE0-BA89-1307A1A251A6}">
      <dgm:prSet phldrT="[Текст]"/>
      <dgm:spPr/>
      <dgm:t>
        <a:bodyPr/>
        <a:lstStyle/>
        <a:p>
          <a:r>
            <a:rPr lang="ru-RU" dirty="0" smtClean="0"/>
            <a:t>2.2. Методика самооценки </a:t>
          </a:r>
          <a:r>
            <a:rPr lang="ru-RU" dirty="0" err="1" smtClean="0"/>
            <a:t>эмпатии</a:t>
          </a:r>
          <a:r>
            <a:rPr lang="ru-RU" dirty="0" smtClean="0"/>
            <a:t> (</a:t>
          </a:r>
          <a:r>
            <a:rPr lang="ru-RU" dirty="0" err="1" smtClean="0"/>
            <a:t>А.Мехрабиен</a:t>
          </a:r>
          <a:r>
            <a:rPr lang="ru-RU" dirty="0" smtClean="0"/>
            <a:t>, </a:t>
          </a:r>
          <a:r>
            <a:rPr lang="ru-RU" dirty="0" err="1" smtClean="0"/>
            <a:t>Н.Энштейн</a:t>
          </a:r>
          <a:r>
            <a:rPr lang="ru-RU" dirty="0" smtClean="0"/>
            <a:t>)</a:t>
          </a:r>
          <a:endParaRPr lang="ru-RU" dirty="0"/>
        </a:p>
      </dgm:t>
    </dgm:pt>
    <dgm:pt modelId="{A3094F1F-5EEE-4C8E-8CF4-141C9D5731E0}" type="parTrans" cxnId="{7BE7A3C7-E643-4BA5-AA83-967B90D1102F}">
      <dgm:prSet/>
      <dgm:spPr/>
      <dgm:t>
        <a:bodyPr/>
        <a:lstStyle/>
        <a:p>
          <a:endParaRPr lang="ru-RU"/>
        </a:p>
      </dgm:t>
    </dgm:pt>
    <dgm:pt modelId="{D02CBB5B-139C-4346-80B5-EF2D6B2048B7}" type="sibTrans" cxnId="{7BE7A3C7-E643-4BA5-AA83-967B90D1102F}">
      <dgm:prSet/>
      <dgm:spPr/>
      <dgm:t>
        <a:bodyPr/>
        <a:lstStyle/>
        <a:p>
          <a:endParaRPr lang="ru-RU"/>
        </a:p>
      </dgm:t>
    </dgm:pt>
    <dgm:pt modelId="{32DE5C6A-89D2-4751-B3F4-41FC79079087}">
      <dgm:prSet phldrT="[Текст]"/>
      <dgm:spPr/>
      <dgm:t>
        <a:bodyPr/>
        <a:lstStyle/>
        <a:p>
          <a:r>
            <a:rPr lang="ru-RU" dirty="0" smtClean="0"/>
            <a:t>2.3. Изучение уровня общительности (</a:t>
          </a:r>
          <a:r>
            <a:rPr lang="ru-RU" dirty="0" err="1" smtClean="0"/>
            <a:t>Ф.Ряховский</a:t>
          </a:r>
          <a:r>
            <a:rPr lang="ru-RU" dirty="0" smtClean="0"/>
            <a:t>)</a:t>
          </a:r>
          <a:endParaRPr lang="ru-RU" dirty="0"/>
        </a:p>
      </dgm:t>
    </dgm:pt>
    <dgm:pt modelId="{EF40B24D-9AE4-4121-A1B5-91C023AC33E5}" type="parTrans" cxnId="{7795601F-4387-476D-BD56-C4C013CC193F}">
      <dgm:prSet/>
      <dgm:spPr/>
      <dgm:t>
        <a:bodyPr/>
        <a:lstStyle/>
        <a:p>
          <a:endParaRPr lang="ru-RU"/>
        </a:p>
      </dgm:t>
    </dgm:pt>
    <dgm:pt modelId="{203FDBAD-CDDA-4C69-A6A2-F54AAF67DCF7}" type="sibTrans" cxnId="{7795601F-4387-476D-BD56-C4C013CC193F}">
      <dgm:prSet/>
      <dgm:spPr/>
      <dgm:t>
        <a:bodyPr/>
        <a:lstStyle/>
        <a:p>
          <a:endParaRPr lang="ru-RU"/>
        </a:p>
      </dgm:t>
    </dgm:pt>
    <dgm:pt modelId="{4DF126E8-3BFE-4594-A306-677DD4C252EA}" type="pres">
      <dgm:prSet presAssocID="{C4D8E9B9-9CE9-43E2-9528-9AAA016A3C65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3A8A4535-17E4-4528-B840-F84141A15E5A}" type="pres">
      <dgm:prSet presAssocID="{BFEBABC5-B37B-439D-B98E-1BD56F6E7A5B}" presName="thickLine" presStyleLbl="alignNode1" presStyleIdx="0" presStyleCnt="1"/>
      <dgm:spPr/>
    </dgm:pt>
    <dgm:pt modelId="{D2D4C9EB-0C88-4C96-8026-143A017F4406}" type="pres">
      <dgm:prSet presAssocID="{BFEBABC5-B37B-439D-B98E-1BD56F6E7A5B}" presName="horz1" presStyleCnt="0"/>
      <dgm:spPr/>
    </dgm:pt>
    <dgm:pt modelId="{84C902EA-9555-4919-93A1-04681726AC35}" type="pres">
      <dgm:prSet presAssocID="{BFEBABC5-B37B-439D-B98E-1BD56F6E7A5B}" presName="tx1" presStyleLbl="revTx" presStyleIdx="0" presStyleCnt="4" custScaleX="318722"/>
      <dgm:spPr/>
      <dgm:t>
        <a:bodyPr/>
        <a:lstStyle/>
        <a:p>
          <a:endParaRPr lang="ru-RU"/>
        </a:p>
      </dgm:t>
    </dgm:pt>
    <dgm:pt modelId="{D500ED9D-39D5-4F9C-B0AD-3F63B2B5E72D}" type="pres">
      <dgm:prSet presAssocID="{BFEBABC5-B37B-439D-B98E-1BD56F6E7A5B}" presName="vert1" presStyleCnt="0"/>
      <dgm:spPr/>
    </dgm:pt>
    <dgm:pt modelId="{5A4C7921-D7DF-4A1A-96AB-1B4EEA372D10}" type="pres">
      <dgm:prSet presAssocID="{8FC32EDC-9B7E-4A36-A40C-8127F96AF671}" presName="vertSpace2a" presStyleCnt="0"/>
      <dgm:spPr/>
    </dgm:pt>
    <dgm:pt modelId="{3A7A2D49-8620-42C0-94FD-91762406CF00}" type="pres">
      <dgm:prSet presAssocID="{8FC32EDC-9B7E-4A36-A40C-8127F96AF671}" presName="horz2" presStyleCnt="0"/>
      <dgm:spPr/>
    </dgm:pt>
    <dgm:pt modelId="{B53C7BB3-4F2A-4588-BB40-4A2536864548}" type="pres">
      <dgm:prSet presAssocID="{8FC32EDC-9B7E-4A36-A40C-8127F96AF671}" presName="horzSpace2" presStyleCnt="0"/>
      <dgm:spPr/>
    </dgm:pt>
    <dgm:pt modelId="{E6237D41-EEF6-47A9-BF43-6AAE547BA41F}" type="pres">
      <dgm:prSet presAssocID="{8FC32EDC-9B7E-4A36-A40C-8127F96AF671}" presName="tx2" presStyleLbl="revTx" presStyleIdx="1" presStyleCnt="4"/>
      <dgm:spPr/>
      <dgm:t>
        <a:bodyPr/>
        <a:lstStyle/>
        <a:p>
          <a:endParaRPr lang="ru-RU"/>
        </a:p>
      </dgm:t>
    </dgm:pt>
    <dgm:pt modelId="{CCC2E405-8AB3-4286-9B8D-59873277461F}" type="pres">
      <dgm:prSet presAssocID="{8FC32EDC-9B7E-4A36-A40C-8127F96AF671}" presName="vert2" presStyleCnt="0"/>
      <dgm:spPr/>
    </dgm:pt>
    <dgm:pt modelId="{32BDE824-0207-49EE-9E89-2E4AB1CAEEA7}" type="pres">
      <dgm:prSet presAssocID="{8FC32EDC-9B7E-4A36-A40C-8127F96AF671}" presName="thinLine2b" presStyleLbl="callout" presStyleIdx="0" presStyleCnt="3"/>
      <dgm:spPr/>
    </dgm:pt>
    <dgm:pt modelId="{E4D1154B-D9A5-4018-AEF2-C89A08CBE7EC}" type="pres">
      <dgm:prSet presAssocID="{8FC32EDC-9B7E-4A36-A40C-8127F96AF671}" presName="vertSpace2b" presStyleCnt="0"/>
      <dgm:spPr/>
    </dgm:pt>
    <dgm:pt modelId="{4499BFA9-E04F-4FA7-B5E7-9140E018CFFD}" type="pres">
      <dgm:prSet presAssocID="{D1E5F910-3889-4AE0-BA89-1307A1A251A6}" presName="horz2" presStyleCnt="0"/>
      <dgm:spPr/>
    </dgm:pt>
    <dgm:pt modelId="{1E411AD9-869C-438D-BAE4-5C94E80262F1}" type="pres">
      <dgm:prSet presAssocID="{D1E5F910-3889-4AE0-BA89-1307A1A251A6}" presName="horzSpace2" presStyleCnt="0"/>
      <dgm:spPr/>
    </dgm:pt>
    <dgm:pt modelId="{3ED69BDF-CA62-4015-99D3-3A0ECE1C02D2}" type="pres">
      <dgm:prSet presAssocID="{D1E5F910-3889-4AE0-BA89-1307A1A251A6}" presName="tx2" presStyleLbl="revTx" presStyleIdx="2" presStyleCnt="4"/>
      <dgm:spPr/>
      <dgm:t>
        <a:bodyPr/>
        <a:lstStyle/>
        <a:p>
          <a:endParaRPr lang="ru-RU"/>
        </a:p>
      </dgm:t>
    </dgm:pt>
    <dgm:pt modelId="{FAAA0D20-7424-45BE-94AC-84866A2757D5}" type="pres">
      <dgm:prSet presAssocID="{D1E5F910-3889-4AE0-BA89-1307A1A251A6}" presName="vert2" presStyleCnt="0"/>
      <dgm:spPr/>
    </dgm:pt>
    <dgm:pt modelId="{933B01E7-24A2-46CA-AE5D-25319515CB82}" type="pres">
      <dgm:prSet presAssocID="{D1E5F910-3889-4AE0-BA89-1307A1A251A6}" presName="thinLine2b" presStyleLbl="callout" presStyleIdx="1" presStyleCnt="3"/>
      <dgm:spPr/>
    </dgm:pt>
    <dgm:pt modelId="{012897D2-D8AD-41F9-B92A-DF10F25850F5}" type="pres">
      <dgm:prSet presAssocID="{D1E5F910-3889-4AE0-BA89-1307A1A251A6}" presName="vertSpace2b" presStyleCnt="0"/>
      <dgm:spPr/>
    </dgm:pt>
    <dgm:pt modelId="{AB3145BE-D8B0-4634-9D34-0CB3B87AF4CF}" type="pres">
      <dgm:prSet presAssocID="{32DE5C6A-89D2-4751-B3F4-41FC79079087}" presName="horz2" presStyleCnt="0"/>
      <dgm:spPr/>
    </dgm:pt>
    <dgm:pt modelId="{D4D55DF6-3F0F-413B-BC6F-E535D2CCD9B3}" type="pres">
      <dgm:prSet presAssocID="{32DE5C6A-89D2-4751-B3F4-41FC79079087}" presName="horzSpace2" presStyleCnt="0"/>
      <dgm:spPr/>
    </dgm:pt>
    <dgm:pt modelId="{D2C7E848-F810-422F-AC1E-C8A17D5731F5}" type="pres">
      <dgm:prSet presAssocID="{32DE5C6A-89D2-4751-B3F4-41FC79079087}" presName="tx2" presStyleLbl="revTx" presStyleIdx="3" presStyleCnt="4"/>
      <dgm:spPr/>
      <dgm:t>
        <a:bodyPr/>
        <a:lstStyle/>
        <a:p>
          <a:endParaRPr lang="ru-RU"/>
        </a:p>
      </dgm:t>
    </dgm:pt>
    <dgm:pt modelId="{448621E8-10C9-49B4-8143-7F4053880280}" type="pres">
      <dgm:prSet presAssocID="{32DE5C6A-89D2-4751-B3F4-41FC79079087}" presName="vert2" presStyleCnt="0"/>
      <dgm:spPr/>
    </dgm:pt>
    <dgm:pt modelId="{2520ABC3-FD5A-4929-870B-04150517E7B0}" type="pres">
      <dgm:prSet presAssocID="{32DE5C6A-89D2-4751-B3F4-41FC79079087}" presName="thinLine2b" presStyleLbl="callout" presStyleIdx="2" presStyleCnt="3"/>
      <dgm:spPr/>
    </dgm:pt>
    <dgm:pt modelId="{6331A8CC-05DA-483F-B346-4698645A1CD0}" type="pres">
      <dgm:prSet presAssocID="{32DE5C6A-89D2-4751-B3F4-41FC79079087}" presName="vertSpace2b" presStyleCnt="0"/>
      <dgm:spPr/>
    </dgm:pt>
  </dgm:ptLst>
  <dgm:cxnLst>
    <dgm:cxn modelId="{C5EC6594-60CF-46A2-8A38-3CB4715631C1}" type="presOf" srcId="{D1E5F910-3889-4AE0-BA89-1307A1A251A6}" destId="{3ED69BDF-CA62-4015-99D3-3A0ECE1C02D2}" srcOrd="0" destOrd="0" presId="urn:microsoft.com/office/officeart/2008/layout/LinedList"/>
    <dgm:cxn modelId="{1BC79879-1D19-4E93-8925-1F68C065698D}" srcId="{BFEBABC5-B37B-439D-B98E-1BD56F6E7A5B}" destId="{8FC32EDC-9B7E-4A36-A40C-8127F96AF671}" srcOrd="0" destOrd="0" parTransId="{DE0FD64F-1C64-4BAE-B132-19EB5BBCFC6C}" sibTransId="{C5331173-7768-4D92-B649-703DCEFA56B8}"/>
    <dgm:cxn modelId="{296ABD7A-A1F3-4964-8144-782A7980C360}" type="presOf" srcId="{32DE5C6A-89D2-4751-B3F4-41FC79079087}" destId="{D2C7E848-F810-422F-AC1E-C8A17D5731F5}" srcOrd="0" destOrd="0" presId="urn:microsoft.com/office/officeart/2008/layout/LinedList"/>
    <dgm:cxn modelId="{A8FD093D-7A7B-47EC-AA71-CA6DFBF9C126}" type="presOf" srcId="{8FC32EDC-9B7E-4A36-A40C-8127F96AF671}" destId="{E6237D41-EEF6-47A9-BF43-6AAE547BA41F}" srcOrd="0" destOrd="0" presId="urn:microsoft.com/office/officeart/2008/layout/LinedList"/>
    <dgm:cxn modelId="{E69C9A54-178B-4D08-81E0-96BA8B4D620B}" srcId="{C4D8E9B9-9CE9-43E2-9528-9AAA016A3C65}" destId="{BFEBABC5-B37B-439D-B98E-1BD56F6E7A5B}" srcOrd="0" destOrd="0" parTransId="{A79F8927-19D1-40DC-A929-1543CFC63B49}" sibTransId="{36A8111D-8E9B-4D72-888C-BF49FFF2D49B}"/>
    <dgm:cxn modelId="{7BE7A3C7-E643-4BA5-AA83-967B90D1102F}" srcId="{BFEBABC5-B37B-439D-B98E-1BD56F6E7A5B}" destId="{D1E5F910-3889-4AE0-BA89-1307A1A251A6}" srcOrd="1" destOrd="0" parTransId="{A3094F1F-5EEE-4C8E-8CF4-141C9D5731E0}" sibTransId="{D02CBB5B-139C-4346-80B5-EF2D6B2048B7}"/>
    <dgm:cxn modelId="{413C1F1E-2584-4430-9773-BA8BBE7DC8C0}" type="presOf" srcId="{BFEBABC5-B37B-439D-B98E-1BD56F6E7A5B}" destId="{84C902EA-9555-4919-93A1-04681726AC35}" srcOrd="0" destOrd="0" presId="urn:microsoft.com/office/officeart/2008/layout/LinedList"/>
    <dgm:cxn modelId="{FE99284B-2750-4259-89BF-7A9970602480}" type="presOf" srcId="{C4D8E9B9-9CE9-43E2-9528-9AAA016A3C65}" destId="{4DF126E8-3BFE-4594-A306-677DD4C252EA}" srcOrd="0" destOrd="0" presId="urn:microsoft.com/office/officeart/2008/layout/LinedList"/>
    <dgm:cxn modelId="{7795601F-4387-476D-BD56-C4C013CC193F}" srcId="{BFEBABC5-B37B-439D-B98E-1BD56F6E7A5B}" destId="{32DE5C6A-89D2-4751-B3F4-41FC79079087}" srcOrd="2" destOrd="0" parTransId="{EF40B24D-9AE4-4121-A1B5-91C023AC33E5}" sibTransId="{203FDBAD-CDDA-4C69-A6A2-F54AAF67DCF7}"/>
    <dgm:cxn modelId="{56706762-5536-41D1-B73D-1A9145F82E92}" type="presParOf" srcId="{4DF126E8-3BFE-4594-A306-677DD4C252EA}" destId="{3A8A4535-17E4-4528-B840-F84141A15E5A}" srcOrd="0" destOrd="0" presId="urn:microsoft.com/office/officeart/2008/layout/LinedList"/>
    <dgm:cxn modelId="{F84549F3-3F7E-42C8-972C-0C3F4DEE98EB}" type="presParOf" srcId="{4DF126E8-3BFE-4594-A306-677DD4C252EA}" destId="{D2D4C9EB-0C88-4C96-8026-143A017F4406}" srcOrd="1" destOrd="0" presId="urn:microsoft.com/office/officeart/2008/layout/LinedList"/>
    <dgm:cxn modelId="{E3ADB39B-4E5C-49B6-97B4-0BF581A949EC}" type="presParOf" srcId="{D2D4C9EB-0C88-4C96-8026-143A017F4406}" destId="{84C902EA-9555-4919-93A1-04681726AC35}" srcOrd="0" destOrd="0" presId="urn:microsoft.com/office/officeart/2008/layout/LinedList"/>
    <dgm:cxn modelId="{18AD5536-E0F5-43AA-A8AE-5310083718B4}" type="presParOf" srcId="{D2D4C9EB-0C88-4C96-8026-143A017F4406}" destId="{D500ED9D-39D5-4F9C-B0AD-3F63B2B5E72D}" srcOrd="1" destOrd="0" presId="urn:microsoft.com/office/officeart/2008/layout/LinedList"/>
    <dgm:cxn modelId="{540CEB44-EB39-4CBD-B3E8-E90AFA6213CA}" type="presParOf" srcId="{D500ED9D-39D5-4F9C-B0AD-3F63B2B5E72D}" destId="{5A4C7921-D7DF-4A1A-96AB-1B4EEA372D10}" srcOrd="0" destOrd="0" presId="urn:microsoft.com/office/officeart/2008/layout/LinedList"/>
    <dgm:cxn modelId="{66582CC3-9262-4C2E-B962-D90567C64E98}" type="presParOf" srcId="{D500ED9D-39D5-4F9C-B0AD-3F63B2B5E72D}" destId="{3A7A2D49-8620-42C0-94FD-91762406CF00}" srcOrd="1" destOrd="0" presId="urn:microsoft.com/office/officeart/2008/layout/LinedList"/>
    <dgm:cxn modelId="{FA09C940-7957-4529-82C5-7775DF612008}" type="presParOf" srcId="{3A7A2D49-8620-42C0-94FD-91762406CF00}" destId="{B53C7BB3-4F2A-4588-BB40-4A2536864548}" srcOrd="0" destOrd="0" presId="urn:microsoft.com/office/officeart/2008/layout/LinedList"/>
    <dgm:cxn modelId="{02A996E7-2649-4969-87EC-D0C960B44BCE}" type="presParOf" srcId="{3A7A2D49-8620-42C0-94FD-91762406CF00}" destId="{E6237D41-EEF6-47A9-BF43-6AAE547BA41F}" srcOrd="1" destOrd="0" presId="urn:microsoft.com/office/officeart/2008/layout/LinedList"/>
    <dgm:cxn modelId="{8A740E3C-0E1C-4A4F-886E-78F928C7EE1D}" type="presParOf" srcId="{3A7A2D49-8620-42C0-94FD-91762406CF00}" destId="{CCC2E405-8AB3-4286-9B8D-59873277461F}" srcOrd="2" destOrd="0" presId="urn:microsoft.com/office/officeart/2008/layout/LinedList"/>
    <dgm:cxn modelId="{5A553C6F-27C4-4F6C-805F-16CAA7027C12}" type="presParOf" srcId="{D500ED9D-39D5-4F9C-B0AD-3F63B2B5E72D}" destId="{32BDE824-0207-49EE-9E89-2E4AB1CAEEA7}" srcOrd="2" destOrd="0" presId="urn:microsoft.com/office/officeart/2008/layout/LinedList"/>
    <dgm:cxn modelId="{060EC1E0-7C87-42EA-AABE-CB273265330A}" type="presParOf" srcId="{D500ED9D-39D5-4F9C-B0AD-3F63B2B5E72D}" destId="{E4D1154B-D9A5-4018-AEF2-C89A08CBE7EC}" srcOrd="3" destOrd="0" presId="urn:microsoft.com/office/officeart/2008/layout/LinedList"/>
    <dgm:cxn modelId="{102167DC-F44F-4A14-AD33-11693E513B05}" type="presParOf" srcId="{D500ED9D-39D5-4F9C-B0AD-3F63B2B5E72D}" destId="{4499BFA9-E04F-4FA7-B5E7-9140E018CFFD}" srcOrd="4" destOrd="0" presId="urn:microsoft.com/office/officeart/2008/layout/LinedList"/>
    <dgm:cxn modelId="{F209F51A-9A7B-40DA-A2AA-31995A6FFD4F}" type="presParOf" srcId="{4499BFA9-E04F-4FA7-B5E7-9140E018CFFD}" destId="{1E411AD9-869C-438D-BAE4-5C94E80262F1}" srcOrd="0" destOrd="0" presId="urn:microsoft.com/office/officeart/2008/layout/LinedList"/>
    <dgm:cxn modelId="{94ADCEE1-A1FF-4009-B386-B78DA951A3F5}" type="presParOf" srcId="{4499BFA9-E04F-4FA7-B5E7-9140E018CFFD}" destId="{3ED69BDF-CA62-4015-99D3-3A0ECE1C02D2}" srcOrd="1" destOrd="0" presId="urn:microsoft.com/office/officeart/2008/layout/LinedList"/>
    <dgm:cxn modelId="{18A2C158-5279-4C76-93C3-71789CB5DE8E}" type="presParOf" srcId="{4499BFA9-E04F-4FA7-B5E7-9140E018CFFD}" destId="{FAAA0D20-7424-45BE-94AC-84866A2757D5}" srcOrd="2" destOrd="0" presId="urn:microsoft.com/office/officeart/2008/layout/LinedList"/>
    <dgm:cxn modelId="{05FEC217-9516-4729-8763-12484E5861BF}" type="presParOf" srcId="{D500ED9D-39D5-4F9C-B0AD-3F63B2B5E72D}" destId="{933B01E7-24A2-46CA-AE5D-25319515CB82}" srcOrd="5" destOrd="0" presId="urn:microsoft.com/office/officeart/2008/layout/LinedList"/>
    <dgm:cxn modelId="{50DEF5ED-9BBC-41F5-82C6-EC57AF4B2160}" type="presParOf" srcId="{D500ED9D-39D5-4F9C-B0AD-3F63B2B5E72D}" destId="{012897D2-D8AD-41F9-B92A-DF10F25850F5}" srcOrd="6" destOrd="0" presId="urn:microsoft.com/office/officeart/2008/layout/LinedList"/>
    <dgm:cxn modelId="{A99B94BD-3FF1-49D8-A206-34259CBAC364}" type="presParOf" srcId="{D500ED9D-39D5-4F9C-B0AD-3F63B2B5E72D}" destId="{AB3145BE-D8B0-4634-9D34-0CB3B87AF4CF}" srcOrd="7" destOrd="0" presId="urn:microsoft.com/office/officeart/2008/layout/LinedList"/>
    <dgm:cxn modelId="{CCE17816-15E9-4E88-9ADF-53DC31C8385C}" type="presParOf" srcId="{AB3145BE-D8B0-4634-9D34-0CB3B87AF4CF}" destId="{D4D55DF6-3F0F-413B-BC6F-E535D2CCD9B3}" srcOrd="0" destOrd="0" presId="urn:microsoft.com/office/officeart/2008/layout/LinedList"/>
    <dgm:cxn modelId="{E04DF43A-F25E-4C27-8F4C-861839C69C14}" type="presParOf" srcId="{AB3145BE-D8B0-4634-9D34-0CB3B87AF4CF}" destId="{D2C7E848-F810-422F-AC1E-C8A17D5731F5}" srcOrd="1" destOrd="0" presId="urn:microsoft.com/office/officeart/2008/layout/LinedList"/>
    <dgm:cxn modelId="{751989E8-566F-4397-AE36-0A2913F860EC}" type="presParOf" srcId="{AB3145BE-D8B0-4634-9D34-0CB3B87AF4CF}" destId="{448621E8-10C9-49B4-8143-7F4053880280}" srcOrd="2" destOrd="0" presId="urn:microsoft.com/office/officeart/2008/layout/LinedList"/>
    <dgm:cxn modelId="{27514AAC-7191-4E9B-A88C-EB68F00CB056}" type="presParOf" srcId="{D500ED9D-39D5-4F9C-B0AD-3F63B2B5E72D}" destId="{2520ABC3-FD5A-4929-870B-04150517E7B0}" srcOrd="8" destOrd="0" presId="urn:microsoft.com/office/officeart/2008/layout/LinedList"/>
    <dgm:cxn modelId="{947DB146-7BA7-42BE-85F4-FD760C457866}" type="presParOf" srcId="{D500ED9D-39D5-4F9C-B0AD-3F63B2B5E72D}" destId="{6331A8CC-05DA-483F-B346-4698645A1CD0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4D8E9B9-9CE9-43E2-9528-9AAA016A3C6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FEBABC5-B37B-439D-B98E-1BD56F6E7A5B}">
      <dgm:prSet phldrT="[Текст]"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ru-RU" sz="3200" i="1" dirty="0" smtClean="0"/>
            <a:t>3. Умение конструктивно реагировать на критику</a:t>
          </a:r>
          <a:endParaRPr lang="ru-RU" sz="3200" i="1" dirty="0"/>
        </a:p>
      </dgm:t>
    </dgm:pt>
    <dgm:pt modelId="{A79F8927-19D1-40DC-A929-1543CFC63B49}" type="parTrans" cxnId="{E69C9A54-178B-4D08-81E0-96BA8B4D620B}">
      <dgm:prSet/>
      <dgm:spPr/>
      <dgm:t>
        <a:bodyPr/>
        <a:lstStyle/>
        <a:p>
          <a:endParaRPr lang="ru-RU"/>
        </a:p>
      </dgm:t>
    </dgm:pt>
    <dgm:pt modelId="{36A8111D-8E9B-4D72-888C-BF49FFF2D49B}" type="sibTrans" cxnId="{E69C9A54-178B-4D08-81E0-96BA8B4D620B}">
      <dgm:prSet/>
      <dgm:spPr/>
      <dgm:t>
        <a:bodyPr/>
        <a:lstStyle/>
        <a:p>
          <a:endParaRPr lang="ru-RU"/>
        </a:p>
      </dgm:t>
    </dgm:pt>
    <dgm:pt modelId="{8FC32EDC-9B7E-4A36-A40C-8127F96AF671}">
      <dgm:prSet phldrT="[Текст]"/>
      <dgm:spPr/>
      <dgm:t>
        <a:bodyPr/>
        <a:lstStyle/>
        <a:p>
          <a:r>
            <a:rPr lang="ru-RU" dirty="0" smtClean="0"/>
            <a:t>3.1. Изучение стиля общения, отношения к критике (</a:t>
          </a:r>
          <a:r>
            <a:rPr lang="ru-RU" dirty="0" err="1" smtClean="0"/>
            <a:t>В.М.Шепель</a:t>
          </a:r>
          <a:r>
            <a:rPr lang="ru-RU" dirty="0" smtClean="0"/>
            <a:t>)</a:t>
          </a:r>
          <a:endParaRPr lang="ru-RU" dirty="0"/>
        </a:p>
      </dgm:t>
    </dgm:pt>
    <dgm:pt modelId="{DE0FD64F-1C64-4BAE-B132-19EB5BBCFC6C}" type="parTrans" cxnId="{1BC79879-1D19-4E93-8925-1F68C065698D}">
      <dgm:prSet/>
      <dgm:spPr/>
      <dgm:t>
        <a:bodyPr/>
        <a:lstStyle/>
        <a:p>
          <a:endParaRPr lang="ru-RU"/>
        </a:p>
      </dgm:t>
    </dgm:pt>
    <dgm:pt modelId="{C5331173-7768-4D92-B649-703DCEFA56B8}" type="sibTrans" cxnId="{1BC79879-1D19-4E93-8925-1F68C065698D}">
      <dgm:prSet/>
      <dgm:spPr/>
      <dgm:t>
        <a:bodyPr/>
        <a:lstStyle/>
        <a:p>
          <a:endParaRPr lang="ru-RU"/>
        </a:p>
      </dgm:t>
    </dgm:pt>
    <dgm:pt modelId="{D1E5F910-3889-4AE0-BA89-1307A1A251A6}">
      <dgm:prSet phldrT="[Текст]"/>
      <dgm:spPr/>
      <dgm:t>
        <a:bodyPr/>
        <a:lstStyle/>
        <a:p>
          <a:r>
            <a:rPr lang="ru-RU" dirty="0" smtClean="0"/>
            <a:t>3.2. Изучение мотивации одобрения (</a:t>
          </a:r>
          <a:r>
            <a:rPr lang="ru-RU" dirty="0" err="1" smtClean="0"/>
            <a:t>Д.Краун</a:t>
          </a:r>
          <a:r>
            <a:rPr lang="ru-RU" dirty="0" smtClean="0"/>
            <a:t>, </a:t>
          </a:r>
          <a:r>
            <a:rPr lang="ru-RU" dirty="0" err="1" smtClean="0"/>
            <a:t>Д.Марлоу</a:t>
          </a:r>
          <a:r>
            <a:rPr lang="ru-RU" dirty="0" smtClean="0"/>
            <a:t>)</a:t>
          </a:r>
          <a:endParaRPr lang="ru-RU" dirty="0"/>
        </a:p>
      </dgm:t>
    </dgm:pt>
    <dgm:pt modelId="{A3094F1F-5EEE-4C8E-8CF4-141C9D5731E0}" type="parTrans" cxnId="{7BE7A3C7-E643-4BA5-AA83-967B90D1102F}">
      <dgm:prSet/>
      <dgm:spPr/>
      <dgm:t>
        <a:bodyPr/>
        <a:lstStyle/>
        <a:p>
          <a:endParaRPr lang="ru-RU"/>
        </a:p>
      </dgm:t>
    </dgm:pt>
    <dgm:pt modelId="{D02CBB5B-139C-4346-80B5-EF2D6B2048B7}" type="sibTrans" cxnId="{7BE7A3C7-E643-4BA5-AA83-967B90D1102F}">
      <dgm:prSet/>
      <dgm:spPr/>
      <dgm:t>
        <a:bodyPr/>
        <a:lstStyle/>
        <a:p>
          <a:endParaRPr lang="ru-RU"/>
        </a:p>
      </dgm:t>
    </dgm:pt>
    <dgm:pt modelId="{4DF126E8-3BFE-4594-A306-677DD4C252EA}" type="pres">
      <dgm:prSet presAssocID="{C4D8E9B9-9CE9-43E2-9528-9AAA016A3C65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3A8A4535-17E4-4528-B840-F84141A15E5A}" type="pres">
      <dgm:prSet presAssocID="{BFEBABC5-B37B-439D-B98E-1BD56F6E7A5B}" presName="thickLine" presStyleLbl="alignNode1" presStyleIdx="0" presStyleCnt="1"/>
      <dgm:spPr/>
    </dgm:pt>
    <dgm:pt modelId="{D2D4C9EB-0C88-4C96-8026-143A017F4406}" type="pres">
      <dgm:prSet presAssocID="{BFEBABC5-B37B-439D-B98E-1BD56F6E7A5B}" presName="horz1" presStyleCnt="0"/>
      <dgm:spPr/>
    </dgm:pt>
    <dgm:pt modelId="{84C902EA-9555-4919-93A1-04681726AC35}" type="pres">
      <dgm:prSet presAssocID="{BFEBABC5-B37B-439D-B98E-1BD56F6E7A5B}" presName="tx1" presStyleLbl="revTx" presStyleIdx="0" presStyleCnt="3" custScaleX="318722"/>
      <dgm:spPr/>
      <dgm:t>
        <a:bodyPr/>
        <a:lstStyle/>
        <a:p>
          <a:endParaRPr lang="ru-RU"/>
        </a:p>
      </dgm:t>
    </dgm:pt>
    <dgm:pt modelId="{D500ED9D-39D5-4F9C-B0AD-3F63B2B5E72D}" type="pres">
      <dgm:prSet presAssocID="{BFEBABC5-B37B-439D-B98E-1BD56F6E7A5B}" presName="vert1" presStyleCnt="0"/>
      <dgm:spPr/>
    </dgm:pt>
    <dgm:pt modelId="{5A4C7921-D7DF-4A1A-96AB-1B4EEA372D10}" type="pres">
      <dgm:prSet presAssocID="{8FC32EDC-9B7E-4A36-A40C-8127F96AF671}" presName="vertSpace2a" presStyleCnt="0"/>
      <dgm:spPr/>
    </dgm:pt>
    <dgm:pt modelId="{3A7A2D49-8620-42C0-94FD-91762406CF00}" type="pres">
      <dgm:prSet presAssocID="{8FC32EDC-9B7E-4A36-A40C-8127F96AF671}" presName="horz2" presStyleCnt="0"/>
      <dgm:spPr/>
    </dgm:pt>
    <dgm:pt modelId="{B53C7BB3-4F2A-4588-BB40-4A2536864548}" type="pres">
      <dgm:prSet presAssocID="{8FC32EDC-9B7E-4A36-A40C-8127F96AF671}" presName="horzSpace2" presStyleCnt="0"/>
      <dgm:spPr/>
    </dgm:pt>
    <dgm:pt modelId="{E6237D41-EEF6-47A9-BF43-6AAE547BA41F}" type="pres">
      <dgm:prSet presAssocID="{8FC32EDC-9B7E-4A36-A40C-8127F96AF671}" presName="tx2" presStyleLbl="revTx" presStyleIdx="1" presStyleCnt="3"/>
      <dgm:spPr/>
      <dgm:t>
        <a:bodyPr/>
        <a:lstStyle/>
        <a:p>
          <a:endParaRPr lang="ru-RU"/>
        </a:p>
      </dgm:t>
    </dgm:pt>
    <dgm:pt modelId="{CCC2E405-8AB3-4286-9B8D-59873277461F}" type="pres">
      <dgm:prSet presAssocID="{8FC32EDC-9B7E-4A36-A40C-8127F96AF671}" presName="vert2" presStyleCnt="0"/>
      <dgm:spPr/>
    </dgm:pt>
    <dgm:pt modelId="{32BDE824-0207-49EE-9E89-2E4AB1CAEEA7}" type="pres">
      <dgm:prSet presAssocID="{8FC32EDC-9B7E-4A36-A40C-8127F96AF671}" presName="thinLine2b" presStyleLbl="callout" presStyleIdx="0" presStyleCnt="2"/>
      <dgm:spPr/>
    </dgm:pt>
    <dgm:pt modelId="{E4D1154B-D9A5-4018-AEF2-C89A08CBE7EC}" type="pres">
      <dgm:prSet presAssocID="{8FC32EDC-9B7E-4A36-A40C-8127F96AF671}" presName="vertSpace2b" presStyleCnt="0"/>
      <dgm:spPr/>
    </dgm:pt>
    <dgm:pt modelId="{4499BFA9-E04F-4FA7-B5E7-9140E018CFFD}" type="pres">
      <dgm:prSet presAssocID="{D1E5F910-3889-4AE0-BA89-1307A1A251A6}" presName="horz2" presStyleCnt="0"/>
      <dgm:spPr/>
    </dgm:pt>
    <dgm:pt modelId="{1E411AD9-869C-438D-BAE4-5C94E80262F1}" type="pres">
      <dgm:prSet presAssocID="{D1E5F910-3889-4AE0-BA89-1307A1A251A6}" presName="horzSpace2" presStyleCnt="0"/>
      <dgm:spPr/>
    </dgm:pt>
    <dgm:pt modelId="{3ED69BDF-CA62-4015-99D3-3A0ECE1C02D2}" type="pres">
      <dgm:prSet presAssocID="{D1E5F910-3889-4AE0-BA89-1307A1A251A6}" presName="tx2" presStyleLbl="revTx" presStyleIdx="2" presStyleCnt="3"/>
      <dgm:spPr/>
      <dgm:t>
        <a:bodyPr/>
        <a:lstStyle/>
        <a:p>
          <a:endParaRPr lang="ru-RU"/>
        </a:p>
      </dgm:t>
    </dgm:pt>
    <dgm:pt modelId="{FAAA0D20-7424-45BE-94AC-84866A2757D5}" type="pres">
      <dgm:prSet presAssocID="{D1E5F910-3889-4AE0-BA89-1307A1A251A6}" presName="vert2" presStyleCnt="0"/>
      <dgm:spPr/>
    </dgm:pt>
    <dgm:pt modelId="{933B01E7-24A2-46CA-AE5D-25319515CB82}" type="pres">
      <dgm:prSet presAssocID="{D1E5F910-3889-4AE0-BA89-1307A1A251A6}" presName="thinLine2b" presStyleLbl="callout" presStyleIdx="1" presStyleCnt="2"/>
      <dgm:spPr/>
    </dgm:pt>
    <dgm:pt modelId="{012897D2-D8AD-41F9-B92A-DF10F25850F5}" type="pres">
      <dgm:prSet presAssocID="{D1E5F910-3889-4AE0-BA89-1307A1A251A6}" presName="vertSpace2b" presStyleCnt="0"/>
      <dgm:spPr/>
    </dgm:pt>
  </dgm:ptLst>
  <dgm:cxnLst>
    <dgm:cxn modelId="{4A23E1C6-7A26-4C4E-8B0E-6BA52ADA5DF8}" type="presOf" srcId="{C4D8E9B9-9CE9-43E2-9528-9AAA016A3C65}" destId="{4DF126E8-3BFE-4594-A306-677DD4C252EA}" srcOrd="0" destOrd="0" presId="urn:microsoft.com/office/officeart/2008/layout/LinedList"/>
    <dgm:cxn modelId="{DF2B0768-D8F5-46CE-9AAD-EDB72AA1FC5C}" type="presOf" srcId="{BFEBABC5-B37B-439D-B98E-1BD56F6E7A5B}" destId="{84C902EA-9555-4919-93A1-04681726AC35}" srcOrd="0" destOrd="0" presId="urn:microsoft.com/office/officeart/2008/layout/LinedList"/>
    <dgm:cxn modelId="{1BC79879-1D19-4E93-8925-1F68C065698D}" srcId="{BFEBABC5-B37B-439D-B98E-1BD56F6E7A5B}" destId="{8FC32EDC-9B7E-4A36-A40C-8127F96AF671}" srcOrd="0" destOrd="0" parTransId="{DE0FD64F-1C64-4BAE-B132-19EB5BBCFC6C}" sibTransId="{C5331173-7768-4D92-B649-703DCEFA56B8}"/>
    <dgm:cxn modelId="{E69C9A54-178B-4D08-81E0-96BA8B4D620B}" srcId="{C4D8E9B9-9CE9-43E2-9528-9AAA016A3C65}" destId="{BFEBABC5-B37B-439D-B98E-1BD56F6E7A5B}" srcOrd="0" destOrd="0" parTransId="{A79F8927-19D1-40DC-A929-1543CFC63B49}" sibTransId="{36A8111D-8E9B-4D72-888C-BF49FFF2D49B}"/>
    <dgm:cxn modelId="{7BE7A3C7-E643-4BA5-AA83-967B90D1102F}" srcId="{BFEBABC5-B37B-439D-B98E-1BD56F6E7A5B}" destId="{D1E5F910-3889-4AE0-BA89-1307A1A251A6}" srcOrd="1" destOrd="0" parTransId="{A3094F1F-5EEE-4C8E-8CF4-141C9D5731E0}" sibTransId="{D02CBB5B-139C-4346-80B5-EF2D6B2048B7}"/>
    <dgm:cxn modelId="{4D1CFDBF-5584-49CF-8A11-1A0889DF1CC9}" type="presOf" srcId="{8FC32EDC-9B7E-4A36-A40C-8127F96AF671}" destId="{E6237D41-EEF6-47A9-BF43-6AAE547BA41F}" srcOrd="0" destOrd="0" presId="urn:microsoft.com/office/officeart/2008/layout/LinedList"/>
    <dgm:cxn modelId="{E2B2345E-525E-44F0-B91D-119A1B6B2F80}" type="presOf" srcId="{D1E5F910-3889-4AE0-BA89-1307A1A251A6}" destId="{3ED69BDF-CA62-4015-99D3-3A0ECE1C02D2}" srcOrd="0" destOrd="0" presId="urn:microsoft.com/office/officeart/2008/layout/LinedList"/>
    <dgm:cxn modelId="{A1854CEE-1464-4146-A2BF-CA5ECE9C2044}" type="presParOf" srcId="{4DF126E8-3BFE-4594-A306-677DD4C252EA}" destId="{3A8A4535-17E4-4528-B840-F84141A15E5A}" srcOrd="0" destOrd="0" presId="urn:microsoft.com/office/officeart/2008/layout/LinedList"/>
    <dgm:cxn modelId="{1E9B99C3-9A54-41EB-84CD-7BB38DD7AC9C}" type="presParOf" srcId="{4DF126E8-3BFE-4594-A306-677DD4C252EA}" destId="{D2D4C9EB-0C88-4C96-8026-143A017F4406}" srcOrd="1" destOrd="0" presId="urn:microsoft.com/office/officeart/2008/layout/LinedList"/>
    <dgm:cxn modelId="{DE283FEA-1591-4586-9244-D5FB7D8ADF0B}" type="presParOf" srcId="{D2D4C9EB-0C88-4C96-8026-143A017F4406}" destId="{84C902EA-9555-4919-93A1-04681726AC35}" srcOrd="0" destOrd="0" presId="urn:microsoft.com/office/officeart/2008/layout/LinedList"/>
    <dgm:cxn modelId="{E6E7C34D-BD04-4555-8EB8-19AEEB399B86}" type="presParOf" srcId="{D2D4C9EB-0C88-4C96-8026-143A017F4406}" destId="{D500ED9D-39D5-4F9C-B0AD-3F63B2B5E72D}" srcOrd="1" destOrd="0" presId="urn:microsoft.com/office/officeart/2008/layout/LinedList"/>
    <dgm:cxn modelId="{22E0BB47-7C4A-45B7-B523-C8D37FACCB60}" type="presParOf" srcId="{D500ED9D-39D5-4F9C-B0AD-3F63B2B5E72D}" destId="{5A4C7921-D7DF-4A1A-96AB-1B4EEA372D10}" srcOrd="0" destOrd="0" presId="urn:microsoft.com/office/officeart/2008/layout/LinedList"/>
    <dgm:cxn modelId="{084BB1F2-AB1F-4926-B89B-8D588787E3E9}" type="presParOf" srcId="{D500ED9D-39D5-4F9C-B0AD-3F63B2B5E72D}" destId="{3A7A2D49-8620-42C0-94FD-91762406CF00}" srcOrd="1" destOrd="0" presId="urn:microsoft.com/office/officeart/2008/layout/LinedList"/>
    <dgm:cxn modelId="{AEE69EFD-0590-428C-80B8-21413050AEA7}" type="presParOf" srcId="{3A7A2D49-8620-42C0-94FD-91762406CF00}" destId="{B53C7BB3-4F2A-4588-BB40-4A2536864548}" srcOrd="0" destOrd="0" presId="urn:microsoft.com/office/officeart/2008/layout/LinedList"/>
    <dgm:cxn modelId="{AF7BDE97-D8A9-4F9E-B20C-1887632268BF}" type="presParOf" srcId="{3A7A2D49-8620-42C0-94FD-91762406CF00}" destId="{E6237D41-EEF6-47A9-BF43-6AAE547BA41F}" srcOrd="1" destOrd="0" presId="urn:microsoft.com/office/officeart/2008/layout/LinedList"/>
    <dgm:cxn modelId="{38D1005F-AFE5-4D20-A46C-9267DEBD49C5}" type="presParOf" srcId="{3A7A2D49-8620-42C0-94FD-91762406CF00}" destId="{CCC2E405-8AB3-4286-9B8D-59873277461F}" srcOrd="2" destOrd="0" presId="urn:microsoft.com/office/officeart/2008/layout/LinedList"/>
    <dgm:cxn modelId="{30D755D0-98A9-4EAC-8E70-89056339A6B7}" type="presParOf" srcId="{D500ED9D-39D5-4F9C-B0AD-3F63B2B5E72D}" destId="{32BDE824-0207-49EE-9E89-2E4AB1CAEEA7}" srcOrd="2" destOrd="0" presId="urn:microsoft.com/office/officeart/2008/layout/LinedList"/>
    <dgm:cxn modelId="{5704E8AB-121D-4F75-B7E7-A30091D94BFD}" type="presParOf" srcId="{D500ED9D-39D5-4F9C-B0AD-3F63B2B5E72D}" destId="{E4D1154B-D9A5-4018-AEF2-C89A08CBE7EC}" srcOrd="3" destOrd="0" presId="urn:microsoft.com/office/officeart/2008/layout/LinedList"/>
    <dgm:cxn modelId="{AD948902-F8E9-41E4-94C5-1963A1363EA6}" type="presParOf" srcId="{D500ED9D-39D5-4F9C-B0AD-3F63B2B5E72D}" destId="{4499BFA9-E04F-4FA7-B5E7-9140E018CFFD}" srcOrd="4" destOrd="0" presId="urn:microsoft.com/office/officeart/2008/layout/LinedList"/>
    <dgm:cxn modelId="{13D2B421-2E14-4740-AD2A-AEC2CDCE1206}" type="presParOf" srcId="{4499BFA9-E04F-4FA7-B5E7-9140E018CFFD}" destId="{1E411AD9-869C-438D-BAE4-5C94E80262F1}" srcOrd="0" destOrd="0" presId="urn:microsoft.com/office/officeart/2008/layout/LinedList"/>
    <dgm:cxn modelId="{0FA6A789-218F-4EB6-9662-66ECD1FDC924}" type="presParOf" srcId="{4499BFA9-E04F-4FA7-B5E7-9140E018CFFD}" destId="{3ED69BDF-CA62-4015-99D3-3A0ECE1C02D2}" srcOrd="1" destOrd="0" presId="urn:microsoft.com/office/officeart/2008/layout/LinedList"/>
    <dgm:cxn modelId="{89546A6E-D8CF-49DA-96DC-5B0D51400E83}" type="presParOf" srcId="{4499BFA9-E04F-4FA7-B5E7-9140E018CFFD}" destId="{FAAA0D20-7424-45BE-94AC-84866A2757D5}" srcOrd="2" destOrd="0" presId="urn:microsoft.com/office/officeart/2008/layout/LinedList"/>
    <dgm:cxn modelId="{B6AC29A9-37FF-4D9B-A6C5-8088A24E6D8F}" type="presParOf" srcId="{D500ED9D-39D5-4F9C-B0AD-3F63B2B5E72D}" destId="{933B01E7-24A2-46CA-AE5D-25319515CB82}" srcOrd="5" destOrd="0" presId="urn:microsoft.com/office/officeart/2008/layout/LinedList"/>
    <dgm:cxn modelId="{B7C31D95-2D4B-45CF-B388-969CB6ED6EDF}" type="presParOf" srcId="{D500ED9D-39D5-4F9C-B0AD-3F63B2B5E72D}" destId="{012897D2-D8AD-41F9-B92A-DF10F25850F5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4D8E9B9-9CE9-43E2-9528-9AAA016A3C6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FEBABC5-B37B-439D-B98E-1BD56F6E7A5B}">
      <dgm:prSet phldrT="[Текст]"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ru-RU" sz="3200" i="1" dirty="0" smtClean="0"/>
            <a:t>4. Умение сохранять самообладание, способ реагирования в конфликте</a:t>
          </a:r>
          <a:endParaRPr lang="ru-RU" sz="3200" i="1" dirty="0"/>
        </a:p>
      </dgm:t>
    </dgm:pt>
    <dgm:pt modelId="{A79F8927-19D1-40DC-A929-1543CFC63B49}" type="parTrans" cxnId="{E69C9A54-178B-4D08-81E0-96BA8B4D620B}">
      <dgm:prSet/>
      <dgm:spPr/>
      <dgm:t>
        <a:bodyPr/>
        <a:lstStyle/>
        <a:p>
          <a:endParaRPr lang="ru-RU"/>
        </a:p>
      </dgm:t>
    </dgm:pt>
    <dgm:pt modelId="{36A8111D-8E9B-4D72-888C-BF49FFF2D49B}" type="sibTrans" cxnId="{E69C9A54-178B-4D08-81E0-96BA8B4D620B}">
      <dgm:prSet/>
      <dgm:spPr/>
      <dgm:t>
        <a:bodyPr/>
        <a:lstStyle/>
        <a:p>
          <a:endParaRPr lang="ru-RU"/>
        </a:p>
      </dgm:t>
    </dgm:pt>
    <dgm:pt modelId="{8FC32EDC-9B7E-4A36-A40C-8127F96AF671}">
      <dgm:prSet phldrT="[Текст]"/>
      <dgm:spPr/>
      <dgm:t>
        <a:bodyPr/>
        <a:lstStyle/>
        <a:p>
          <a:r>
            <a:rPr lang="ru-RU" dirty="0" smtClean="0"/>
            <a:t>4.1. Изучение способов реагирования в конфликте (</a:t>
          </a:r>
          <a:r>
            <a:rPr lang="ru-RU" dirty="0" err="1" smtClean="0"/>
            <a:t>К.Томас</a:t>
          </a:r>
          <a:r>
            <a:rPr lang="ru-RU" dirty="0" smtClean="0"/>
            <a:t>)</a:t>
          </a:r>
          <a:endParaRPr lang="ru-RU" dirty="0"/>
        </a:p>
      </dgm:t>
    </dgm:pt>
    <dgm:pt modelId="{DE0FD64F-1C64-4BAE-B132-19EB5BBCFC6C}" type="parTrans" cxnId="{1BC79879-1D19-4E93-8925-1F68C065698D}">
      <dgm:prSet/>
      <dgm:spPr/>
      <dgm:t>
        <a:bodyPr/>
        <a:lstStyle/>
        <a:p>
          <a:endParaRPr lang="ru-RU"/>
        </a:p>
      </dgm:t>
    </dgm:pt>
    <dgm:pt modelId="{C5331173-7768-4D92-B649-703DCEFA56B8}" type="sibTrans" cxnId="{1BC79879-1D19-4E93-8925-1F68C065698D}">
      <dgm:prSet/>
      <dgm:spPr/>
      <dgm:t>
        <a:bodyPr/>
        <a:lstStyle/>
        <a:p>
          <a:endParaRPr lang="ru-RU"/>
        </a:p>
      </dgm:t>
    </dgm:pt>
    <dgm:pt modelId="{D1E5F910-3889-4AE0-BA89-1307A1A251A6}">
      <dgm:prSet phldrT="[Текст]"/>
      <dgm:spPr/>
      <dgm:t>
        <a:bodyPr/>
        <a:lstStyle/>
        <a:p>
          <a:r>
            <a:rPr lang="ru-RU" dirty="0" smtClean="0"/>
            <a:t>4.2. Изучение состояния агрессии (опросник </a:t>
          </a:r>
          <a:r>
            <a:rPr lang="ru-RU" dirty="0" err="1" smtClean="0"/>
            <a:t>Басса-Дарки</a:t>
          </a:r>
          <a:r>
            <a:rPr lang="ru-RU" dirty="0" smtClean="0"/>
            <a:t>)</a:t>
          </a:r>
          <a:endParaRPr lang="ru-RU" dirty="0"/>
        </a:p>
      </dgm:t>
    </dgm:pt>
    <dgm:pt modelId="{A3094F1F-5EEE-4C8E-8CF4-141C9D5731E0}" type="parTrans" cxnId="{7BE7A3C7-E643-4BA5-AA83-967B90D1102F}">
      <dgm:prSet/>
      <dgm:spPr/>
      <dgm:t>
        <a:bodyPr/>
        <a:lstStyle/>
        <a:p>
          <a:endParaRPr lang="ru-RU"/>
        </a:p>
      </dgm:t>
    </dgm:pt>
    <dgm:pt modelId="{D02CBB5B-139C-4346-80B5-EF2D6B2048B7}" type="sibTrans" cxnId="{7BE7A3C7-E643-4BA5-AA83-967B90D1102F}">
      <dgm:prSet/>
      <dgm:spPr/>
      <dgm:t>
        <a:bodyPr/>
        <a:lstStyle/>
        <a:p>
          <a:endParaRPr lang="ru-RU"/>
        </a:p>
      </dgm:t>
    </dgm:pt>
    <dgm:pt modelId="{32DE5C6A-89D2-4751-B3F4-41FC79079087}">
      <dgm:prSet phldrT="[Текст]"/>
      <dgm:spPr/>
      <dgm:t>
        <a:bodyPr/>
        <a:lstStyle/>
        <a:p>
          <a:r>
            <a:rPr lang="ru-RU" dirty="0" smtClean="0"/>
            <a:t>4.4. Изучение стрессоустойчивости (модификация </a:t>
          </a:r>
          <a:r>
            <a:rPr lang="ru-RU" dirty="0" err="1" smtClean="0"/>
            <a:t>С.Ключникова</a:t>
          </a:r>
          <a:r>
            <a:rPr lang="ru-RU" dirty="0" smtClean="0"/>
            <a:t>)</a:t>
          </a:r>
          <a:endParaRPr lang="ru-RU" dirty="0"/>
        </a:p>
      </dgm:t>
    </dgm:pt>
    <dgm:pt modelId="{EF40B24D-9AE4-4121-A1B5-91C023AC33E5}" type="parTrans" cxnId="{7795601F-4387-476D-BD56-C4C013CC193F}">
      <dgm:prSet/>
      <dgm:spPr/>
      <dgm:t>
        <a:bodyPr/>
        <a:lstStyle/>
        <a:p>
          <a:endParaRPr lang="ru-RU"/>
        </a:p>
      </dgm:t>
    </dgm:pt>
    <dgm:pt modelId="{203FDBAD-CDDA-4C69-A6A2-F54AAF67DCF7}" type="sibTrans" cxnId="{7795601F-4387-476D-BD56-C4C013CC193F}">
      <dgm:prSet/>
      <dgm:spPr/>
      <dgm:t>
        <a:bodyPr/>
        <a:lstStyle/>
        <a:p>
          <a:endParaRPr lang="ru-RU"/>
        </a:p>
      </dgm:t>
    </dgm:pt>
    <dgm:pt modelId="{E2AEF90D-7022-4944-9A2E-42863A1CD31A}">
      <dgm:prSet/>
      <dgm:spPr/>
      <dgm:t>
        <a:bodyPr/>
        <a:lstStyle/>
        <a:p>
          <a:r>
            <a:rPr lang="ru-RU" dirty="0" smtClean="0"/>
            <a:t>4.3. Изучение проявления тревоги (личностная шкала </a:t>
          </a:r>
          <a:r>
            <a:rPr lang="ru-RU" dirty="0" err="1" smtClean="0"/>
            <a:t>Дж.Тейлора</a:t>
          </a:r>
          <a:r>
            <a:rPr lang="ru-RU" dirty="0" smtClean="0"/>
            <a:t>, адаптация </a:t>
          </a:r>
          <a:r>
            <a:rPr lang="ru-RU" dirty="0" err="1" smtClean="0"/>
            <a:t>Т.Немчинова</a:t>
          </a:r>
          <a:r>
            <a:rPr lang="ru-RU" dirty="0" smtClean="0"/>
            <a:t>)</a:t>
          </a:r>
          <a:endParaRPr lang="ru-RU" dirty="0"/>
        </a:p>
      </dgm:t>
    </dgm:pt>
    <dgm:pt modelId="{786780BC-E868-49CD-9AEA-66695DE22FB0}" type="parTrans" cxnId="{978CC171-9389-4AE7-B200-81B5A3E540B7}">
      <dgm:prSet/>
      <dgm:spPr/>
      <dgm:t>
        <a:bodyPr/>
        <a:lstStyle/>
        <a:p>
          <a:endParaRPr lang="ru-RU"/>
        </a:p>
      </dgm:t>
    </dgm:pt>
    <dgm:pt modelId="{6F0D36EF-E553-468B-A513-6404A1FFEC3D}" type="sibTrans" cxnId="{978CC171-9389-4AE7-B200-81B5A3E540B7}">
      <dgm:prSet/>
      <dgm:spPr/>
      <dgm:t>
        <a:bodyPr/>
        <a:lstStyle/>
        <a:p>
          <a:endParaRPr lang="ru-RU"/>
        </a:p>
      </dgm:t>
    </dgm:pt>
    <dgm:pt modelId="{4DF126E8-3BFE-4594-A306-677DD4C252EA}" type="pres">
      <dgm:prSet presAssocID="{C4D8E9B9-9CE9-43E2-9528-9AAA016A3C65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3A8A4535-17E4-4528-B840-F84141A15E5A}" type="pres">
      <dgm:prSet presAssocID="{BFEBABC5-B37B-439D-B98E-1BD56F6E7A5B}" presName="thickLine" presStyleLbl="alignNode1" presStyleIdx="0" presStyleCnt="1"/>
      <dgm:spPr/>
    </dgm:pt>
    <dgm:pt modelId="{D2D4C9EB-0C88-4C96-8026-143A017F4406}" type="pres">
      <dgm:prSet presAssocID="{BFEBABC5-B37B-439D-B98E-1BD56F6E7A5B}" presName="horz1" presStyleCnt="0"/>
      <dgm:spPr/>
    </dgm:pt>
    <dgm:pt modelId="{84C902EA-9555-4919-93A1-04681726AC35}" type="pres">
      <dgm:prSet presAssocID="{BFEBABC5-B37B-439D-B98E-1BD56F6E7A5B}" presName="tx1" presStyleLbl="revTx" presStyleIdx="0" presStyleCnt="5" custScaleX="307751"/>
      <dgm:spPr/>
      <dgm:t>
        <a:bodyPr/>
        <a:lstStyle/>
        <a:p>
          <a:endParaRPr lang="ru-RU"/>
        </a:p>
      </dgm:t>
    </dgm:pt>
    <dgm:pt modelId="{D500ED9D-39D5-4F9C-B0AD-3F63B2B5E72D}" type="pres">
      <dgm:prSet presAssocID="{BFEBABC5-B37B-439D-B98E-1BD56F6E7A5B}" presName="vert1" presStyleCnt="0"/>
      <dgm:spPr/>
    </dgm:pt>
    <dgm:pt modelId="{5A4C7921-D7DF-4A1A-96AB-1B4EEA372D10}" type="pres">
      <dgm:prSet presAssocID="{8FC32EDC-9B7E-4A36-A40C-8127F96AF671}" presName="vertSpace2a" presStyleCnt="0"/>
      <dgm:spPr/>
    </dgm:pt>
    <dgm:pt modelId="{3A7A2D49-8620-42C0-94FD-91762406CF00}" type="pres">
      <dgm:prSet presAssocID="{8FC32EDC-9B7E-4A36-A40C-8127F96AF671}" presName="horz2" presStyleCnt="0"/>
      <dgm:spPr/>
    </dgm:pt>
    <dgm:pt modelId="{B53C7BB3-4F2A-4588-BB40-4A2536864548}" type="pres">
      <dgm:prSet presAssocID="{8FC32EDC-9B7E-4A36-A40C-8127F96AF671}" presName="horzSpace2" presStyleCnt="0"/>
      <dgm:spPr/>
    </dgm:pt>
    <dgm:pt modelId="{E6237D41-EEF6-47A9-BF43-6AAE547BA41F}" type="pres">
      <dgm:prSet presAssocID="{8FC32EDC-9B7E-4A36-A40C-8127F96AF671}" presName="tx2" presStyleLbl="revTx" presStyleIdx="1" presStyleCnt="5"/>
      <dgm:spPr/>
      <dgm:t>
        <a:bodyPr/>
        <a:lstStyle/>
        <a:p>
          <a:endParaRPr lang="ru-RU"/>
        </a:p>
      </dgm:t>
    </dgm:pt>
    <dgm:pt modelId="{CCC2E405-8AB3-4286-9B8D-59873277461F}" type="pres">
      <dgm:prSet presAssocID="{8FC32EDC-9B7E-4A36-A40C-8127F96AF671}" presName="vert2" presStyleCnt="0"/>
      <dgm:spPr/>
    </dgm:pt>
    <dgm:pt modelId="{32BDE824-0207-49EE-9E89-2E4AB1CAEEA7}" type="pres">
      <dgm:prSet presAssocID="{8FC32EDC-9B7E-4A36-A40C-8127F96AF671}" presName="thinLine2b" presStyleLbl="callout" presStyleIdx="0" presStyleCnt="4"/>
      <dgm:spPr/>
    </dgm:pt>
    <dgm:pt modelId="{E4D1154B-D9A5-4018-AEF2-C89A08CBE7EC}" type="pres">
      <dgm:prSet presAssocID="{8FC32EDC-9B7E-4A36-A40C-8127F96AF671}" presName="vertSpace2b" presStyleCnt="0"/>
      <dgm:spPr/>
    </dgm:pt>
    <dgm:pt modelId="{4499BFA9-E04F-4FA7-B5E7-9140E018CFFD}" type="pres">
      <dgm:prSet presAssocID="{D1E5F910-3889-4AE0-BA89-1307A1A251A6}" presName="horz2" presStyleCnt="0"/>
      <dgm:spPr/>
    </dgm:pt>
    <dgm:pt modelId="{1E411AD9-869C-438D-BAE4-5C94E80262F1}" type="pres">
      <dgm:prSet presAssocID="{D1E5F910-3889-4AE0-BA89-1307A1A251A6}" presName="horzSpace2" presStyleCnt="0"/>
      <dgm:spPr/>
    </dgm:pt>
    <dgm:pt modelId="{3ED69BDF-CA62-4015-99D3-3A0ECE1C02D2}" type="pres">
      <dgm:prSet presAssocID="{D1E5F910-3889-4AE0-BA89-1307A1A251A6}" presName="tx2" presStyleLbl="revTx" presStyleIdx="2" presStyleCnt="5"/>
      <dgm:spPr/>
      <dgm:t>
        <a:bodyPr/>
        <a:lstStyle/>
        <a:p>
          <a:endParaRPr lang="ru-RU"/>
        </a:p>
      </dgm:t>
    </dgm:pt>
    <dgm:pt modelId="{FAAA0D20-7424-45BE-94AC-84866A2757D5}" type="pres">
      <dgm:prSet presAssocID="{D1E5F910-3889-4AE0-BA89-1307A1A251A6}" presName="vert2" presStyleCnt="0"/>
      <dgm:spPr/>
    </dgm:pt>
    <dgm:pt modelId="{933B01E7-24A2-46CA-AE5D-25319515CB82}" type="pres">
      <dgm:prSet presAssocID="{D1E5F910-3889-4AE0-BA89-1307A1A251A6}" presName="thinLine2b" presStyleLbl="callout" presStyleIdx="1" presStyleCnt="4"/>
      <dgm:spPr/>
    </dgm:pt>
    <dgm:pt modelId="{012897D2-D8AD-41F9-B92A-DF10F25850F5}" type="pres">
      <dgm:prSet presAssocID="{D1E5F910-3889-4AE0-BA89-1307A1A251A6}" presName="vertSpace2b" presStyleCnt="0"/>
      <dgm:spPr/>
    </dgm:pt>
    <dgm:pt modelId="{1F6A265A-CC7F-45BD-850A-559E59CB1F8C}" type="pres">
      <dgm:prSet presAssocID="{E2AEF90D-7022-4944-9A2E-42863A1CD31A}" presName="horz2" presStyleCnt="0"/>
      <dgm:spPr/>
    </dgm:pt>
    <dgm:pt modelId="{7A381DF5-60AA-46E4-8D33-29C4BABEE142}" type="pres">
      <dgm:prSet presAssocID="{E2AEF90D-7022-4944-9A2E-42863A1CD31A}" presName="horzSpace2" presStyleCnt="0"/>
      <dgm:spPr/>
    </dgm:pt>
    <dgm:pt modelId="{8D3F5BBB-6D6D-4D02-8E9E-87476D6BB89A}" type="pres">
      <dgm:prSet presAssocID="{E2AEF90D-7022-4944-9A2E-42863A1CD31A}" presName="tx2" presStyleLbl="revTx" presStyleIdx="3" presStyleCnt="5"/>
      <dgm:spPr/>
      <dgm:t>
        <a:bodyPr/>
        <a:lstStyle/>
        <a:p>
          <a:endParaRPr lang="ru-RU"/>
        </a:p>
      </dgm:t>
    </dgm:pt>
    <dgm:pt modelId="{3574BA65-EA2D-4B2A-B05E-04F38C99610E}" type="pres">
      <dgm:prSet presAssocID="{E2AEF90D-7022-4944-9A2E-42863A1CD31A}" presName="vert2" presStyleCnt="0"/>
      <dgm:spPr/>
    </dgm:pt>
    <dgm:pt modelId="{849C9D84-FA1E-4BD0-9AF8-6DD720724242}" type="pres">
      <dgm:prSet presAssocID="{E2AEF90D-7022-4944-9A2E-42863A1CD31A}" presName="thinLine2b" presStyleLbl="callout" presStyleIdx="2" presStyleCnt="4"/>
      <dgm:spPr/>
    </dgm:pt>
    <dgm:pt modelId="{1C3013B1-7BF6-4861-A0DA-1B85812AAFEB}" type="pres">
      <dgm:prSet presAssocID="{E2AEF90D-7022-4944-9A2E-42863A1CD31A}" presName="vertSpace2b" presStyleCnt="0"/>
      <dgm:spPr/>
    </dgm:pt>
    <dgm:pt modelId="{AB3145BE-D8B0-4634-9D34-0CB3B87AF4CF}" type="pres">
      <dgm:prSet presAssocID="{32DE5C6A-89D2-4751-B3F4-41FC79079087}" presName="horz2" presStyleCnt="0"/>
      <dgm:spPr/>
    </dgm:pt>
    <dgm:pt modelId="{D4D55DF6-3F0F-413B-BC6F-E535D2CCD9B3}" type="pres">
      <dgm:prSet presAssocID="{32DE5C6A-89D2-4751-B3F4-41FC79079087}" presName="horzSpace2" presStyleCnt="0"/>
      <dgm:spPr/>
    </dgm:pt>
    <dgm:pt modelId="{D2C7E848-F810-422F-AC1E-C8A17D5731F5}" type="pres">
      <dgm:prSet presAssocID="{32DE5C6A-89D2-4751-B3F4-41FC79079087}" presName="tx2" presStyleLbl="revTx" presStyleIdx="4" presStyleCnt="5"/>
      <dgm:spPr/>
      <dgm:t>
        <a:bodyPr/>
        <a:lstStyle/>
        <a:p>
          <a:endParaRPr lang="ru-RU"/>
        </a:p>
      </dgm:t>
    </dgm:pt>
    <dgm:pt modelId="{448621E8-10C9-49B4-8143-7F4053880280}" type="pres">
      <dgm:prSet presAssocID="{32DE5C6A-89D2-4751-B3F4-41FC79079087}" presName="vert2" presStyleCnt="0"/>
      <dgm:spPr/>
    </dgm:pt>
    <dgm:pt modelId="{2520ABC3-FD5A-4929-870B-04150517E7B0}" type="pres">
      <dgm:prSet presAssocID="{32DE5C6A-89D2-4751-B3F4-41FC79079087}" presName="thinLine2b" presStyleLbl="callout" presStyleIdx="3" presStyleCnt="4"/>
      <dgm:spPr/>
    </dgm:pt>
    <dgm:pt modelId="{6331A8CC-05DA-483F-B346-4698645A1CD0}" type="pres">
      <dgm:prSet presAssocID="{32DE5C6A-89D2-4751-B3F4-41FC79079087}" presName="vertSpace2b" presStyleCnt="0"/>
      <dgm:spPr/>
    </dgm:pt>
  </dgm:ptLst>
  <dgm:cxnLst>
    <dgm:cxn modelId="{7795601F-4387-476D-BD56-C4C013CC193F}" srcId="{BFEBABC5-B37B-439D-B98E-1BD56F6E7A5B}" destId="{32DE5C6A-89D2-4751-B3F4-41FC79079087}" srcOrd="3" destOrd="0" parTransId="{EF40B24D-9AE4-4121-A1B5-91C023AC33E5}" sibTransId="{203FDBAD-CDDA-4C69-A6A2-F54AAF67DCF7}"/>
    <dgm:cxn modelId="{1BC79879-1D19-4E93-8925-1F68C065698D}" srcId="{BFEBABC5-B37B-439D-B98E-1BD56F6E7A5B}" destId="{8FC32EDC-9B7E-4A36-A40C-8127F96AF671}" srcOrd="0" destOrd="0" parTransId="{DE0FD64F-1C64-4BAE-B132-19EB5BBCFC6C}" sibTransId="{C5331173-7768-4D92-B649-703DCEFA56B8}"/>
    <dgm:cxn modelId="{E46C8542-5225-4F4B-BF75-573897F06D36}" type="presOf" srcId="{E2AEF90D-7022-4944-9A2E-42863A1CD31A}" destId="{8D3F5BBB-6D6D-4D02-8E9E-87476D6BB89A}" srcOrd="0" destOrd="0" presId="urn:microsoft.com/office/officeart/2008/layout/LinedList"/>
    <dgm:cxn modelId="{BB50FD56-579E-45BB-9966-A15A8640EE15}" type="presOf" srcId="{BFEBABC5-B37B-439D-B98E-1BD56F6E7A5B}" destId="{84C902EA-9555-4919-93A1-04681726AC35}" srcOrd="0" destOrd="0" presId="urn:microsoft.com/office/officeart/2008/layout/LinedList"/>
    <dgm:cxn modelId="{978CC171-9389-4AE7-B200-81B5A3E540B7}" srcId="{BFEBABC5-B37B-439D-B98E-1BD56F6E7A5B}" destId="{E2AEF90D-7022-4944-9A2E-42863A1CD31A}" srcOrd="2" destOrd="0" parTransId="{786780BC-E868-49CD-9AEA-66695DE22FB0}" sibTransId="{6F0D36EF-E553-468B-A513-6404A1FFEC3D}"/>
    <dgm:cxn modelId="{7BE7A3C7-E643-4BA5-AA83-967B90D1102F}" srcId="{BFEBABC5-B37B-439D-B98E-1BD56F6E7A5B}" destId="{D1E5F910-3889-4AE0-BA89-1307A1A251A6}" srcOrd="1" destOrd="0" parTransId="{A3094F1F-5EEE-4C8E-8CF4-141C9D5731E0}" sibTransId="{D02CBB5B-139C-4346-80B5-EF2D6B2048B7}"/>
    <dgm:cxn modelId="{F3B26DC1-51AB-4B5B-A7C1-205A660E56F9}" type="presOf" srcId="{D1E5F910-3889-4AE0-BA89-1307A1A251A6}" destId="{3ED69BDF-CA62-4015-99D3-3A0ECE1C02D2}" srcOrd="0" destOrd="0" presId="urn:microsoft.com/office/officeart/2008/layout/LinedList"/>
    <dgm:cxn modelId="{42E36CCD-530B-45B2-BA0B-BA4E151975A0}" type="presOf" srcId="{32DE5C6A-89D2-4751-B3F4-41FC79079087}" destId="{D2C7E848-F810-422F-AC1E-C8A17D5731F5}" srcOrd="0" destOrd="0" presId="urn:microsoft.com/office/officeart/2008/layout/LinedList"/>
    <dgm:cxn modelId="{E699B53C-AD10-4C11-BF49-00F66B4BD6BB}" type="presOf" srcId="{8FC32EDC-9B7E-4A36-A40C-8127F96AF671}" destId="{E6237D41-EEF6-47A9-BF43-6AAE547BA41F}" srcOrd="0" destOrd="0" presId="urn:microsoft.com/office/officeart/2008/layout/LinedList"/>
    <dgm:cxn modelId="{02D37D2B-F896-48EE-B1F5-E66D863CD8BE}" type="presOf" srcId="{C4D8E9B9-9CE9-43E2-9528-9AAA016A3C65}" destId="{4DF126E8-3BFE-4594-A306-677DD4C252EA}" srcOrd="0" destOrd="0" presId="urn:microsoft.com/office/officeart/2008/layout/LinedList"/>
    <dgm:cxn modelId="{E69C9A54-178B-4D08-81E0-96BA8B4D620B}" srcId="{C4D8E9B9-9CE9-43E2-9528-9AAA016A3C65}" destId="{BFEBABC5-B37B-439D-B98E-1BD56F6E7A5B}" srcOrd="0" destOrd="0" parTransId="{A79F8927-19D1-40DC-A929-1543CFC63B49}" sibTransId="{36A8111D-8E9B-4D72-888C-BF49FFF2D49B}"/>
    <dgm:cxn modelId="{6BA5FD2F-60B5-456C-A036-6AFE01623FC8}" type="presParOf" srcId="{4DF126E8-3BFE-4594-A306-677DD4C252EA}" destId="{3A8A4535-17E4-4528-B840-F84141A15E5A}" srcOrd="0" destOrd="0" presId="urn:microsoft.com/office/officeart/2008/layout/LinedList"/>
    <dgm:cxn modelId="{E920F27F-6280-4305-A276-0D3D3842B6BC}" type="presParOf" srcId="{4DF126E8-3BFE-4594-A306-677DD4C252EA}" destId="{D2D4C9EB-0C88-4C96-8026-143A017F4406}" srcOrd="1" destOrd="0" presId="urn:microsoft.com/office/officeart/2008/layout/LinedList"/>
    <dgm:cxn modelId="{A622CB46-E1F2-473D-97D2-7584BC42877E}" type="presParOf" srcId="{D2D4C9EB-0C88-4C96-8026-143A017F4406}" destId="{84C902EA-9555-4919-93A1-04681726AC35}" srcOrd="0" destOrd="0" presId="urn:microsoft.com/office/officeart/2008/layout/LinedList"/>
    <dgm:cxn modelId="{2241BA9B-857D-45AF-887B-3547C3628A2F}" type="presParOf" srcId="{D2D4C9EB-0C88-4C96-8026-143A017F4406}" destId="{D500ED9D-39D5-4F9C-B0AD-3F63B2B5E72D}" srcOrd="1" destOrd="0" presId="urn:microsoft.com/office/officeart/2008/layout/LinedList"/>
    <dgm:cxn modelId="{1B838619-A8A1-41C0-BF55-7B5535C90074}" type="presParOf" srcId="{D500ED9D-39D5-4F9C-B0AD-3F63B2B5E72D}" destId="{5A4C7921-D7DF-4A1A-96AB-1B4EEA372D10}" srcOrd="0" destOrd="0" presId="urn:microsoft.com/office/officeart/2008/layout/LinedList"/>
    <dgm:cxn modelId="{89830E17-3B81-4F30-B9BB-F22FD929B993}" type="presParOf" srcId="{D500ED9D-39D5-4F9C-B0AD-3F63B2B5E72D}" destId="{3A7A2D49-8620-42C0-94FD-91762406CF00}" srcOrd="1" destOrd="0" presId="urn:microsoft.com/office/officeart/2008/layout/LinedList"/>
    <dgm:cxn modelId="{05E3EECC-846D-4092-A7AA-30935520B46D}" type="presParOf" srcId="{3A7A2D49-8620-42C0-94FD-91762406CF00}" destId="{B53C7BB3-4F2A-4588-BB40-4A2536864548}" srcOrd="0" destOrd="0" presId="urn:microsoft.com/office/officeart/2008/layout/LinedList"/>
    <dgm:cxn modelId="{95557FF2-802A-42B4-9FED-75B4F7162ACB}" type="presParOf" srcId="{3A7A2D49-8620-42C0-94FD-91762406CF00}" destId="{E6237D41-EEF6-47A9-BF43-6AAE547BA41F}" srcOrd="1" destOrd="0" presId="urn:microsoft.com/office/officeart/2008/layout/LinedList"/>
    <dgm:cxn modelId="{063AA433-D521-47D8-A880-D4E1E2AE1508}" type="presParOf" srcId="{3A7A2D49-8620-42C0-94FD-91762406CF00}" destId="{CCC2E405-8AB3-4286-9B8D-59873277461F}" srcOrd="2" destOrd="0" presId="urn:microsoft.com/office/officeart/2008/layout/LinedList"/>
    <dgm:cxn modelId="{E5ABFB2C-12BF-4572-BAEB-2D580C5A88D9}" type="presParOf" srcId="{D500ED9D-39D5-4F9C-B0AD-3F63B2B5E72D}" destId="{32BDE824-0207-49EE-9E89-2E4AB1CAEEA7}" srcOrd="2" destOrd="0" presId="urn:microsoft.com/office/officeart/2008/layout/LinedList"/>
    <dgm:cxn modelId="{EDCB81CB-A4C7-4F6A-8648-DF32D06B9A01}" type="presParOf" srcId="{D500ED9D-39D5-4F9C-B0AD-3F63B2B5E72D}" destId="{E4D1154B-D9A5-4018-AEF2-C89A08CBE7EC}" srcOrd="3" destOrd="0" presId="urn:microsoft.com/office/officeart/2008/layout/LinedList"/>
    <dgm:cxn modelId="{CBCE2BF0-BB6B-4D23-9A1A-A526DF2F51C1}" type="presParOf" srcId="{D500ED9D-39D5-4F9C-B0AD-3F63B2B5E72D}" destId="{4499BFA9-E04F-4FA7-B5E7-9140E018CFFD}" srcOrd="4" destOrd="0" presId="urn:microsoft.com/office/officeart/2008/layout/LinedList"/>
    <dgm:cxn modelId="{AC0ABE42-33FE-4031-A905-8A0C8899A7B8}" type="presParOf" srcId="{4499BFA9-E04F-4FA7-B5E7-9140E018CFFD}" destId="{1E411AD9-869C-438D-BAE4-5C94E80262F1}" srcOrd="0" destOrd="0" presId="urn:microsoft.com/office/officeart/2008/layout/LinedList"/>
    <dgm:cxn modelId="{8F2D0B65-2CF2-4CBF-8F53-5C20B16B8250}" type="presParOf" srcId="{4499BFA9-E04F-4FA7-B5E7-9140E018CFFD}" destId="{3ED69BDF-CA62-4015-99D3-3A0ECE1C02D2}" srcOrd="1" destOrd="0" presId="urn:microsoft.com/office/officeart/2008/layout/LinedList"/>
    <dgm:cxn modelId="{F15A2C3B-9917-4217-9B15-F4120B57B3E5}" type="presParOf" srcId="{4499BFA9-E04F-4FA7-B5E7-9140E018CFFD}" destId="{FAAA0D20-7424-45BE-94AC-84866A2757D5}" srcOrd="2" destOrd="0" presId="urn:microsoft.com/office/officeart/2008/layout/LinedList"/>
    <dgm:cxn modelId="{CF4D0DD5-E5A6-4EC2-9126-3341113279D0}" type="presParOf" srcId="{D500ED9D-39D5-4F9C-B0AD-3F63B2B5E72D}" destId="{933B01E7-24A2-46CA-AE5D-25319515CB82}" srcOrd="5" destOrd="0" presId="urn:microsoft.com/office/officeart/2008/layout/LinedList"/>
    <dgm:cxn modelId="{ECFE7620-DBB2-4013-80C8-91333C103886}" type="presParOf" srcId="{D500ED9D-39D5-4F9C-B0AD-3F63B2B5E72D}" destId="{012897D2-D8AD-41F9-B92A-DF10F25850F5}" srcOrd="6" destOrd="0" presId="urn:microsoft.com/office/officeart/2008/layout/LinedList"/>
    <dgm:cxn modelId="{ACB60E79-1761-4C4A-9F74-E42EC1ECADE8}" type="presParOf" srcId="{D500ED9D-39D5-4F9C-B0AD-3F63B2B5E72D}" destId="{1F6A265A-CC7F-45BD-850A-559E59CB1F8C}" srcOrd="7" destOrd="0" presId="urn:microsoft.com/office/officeart/2008/layout/LinedList"/>
    <dgm:cxn modelId="{6F0B2A5D-7FFF-4EFD-A3B3-FF3E0FC08F16}" type="presParOf" srcId="{1F6A265A-CC7F-45BD-850A-559E59CB1F8C}" destId="{7A381DF5-60AA-46E4-8D33-29C4BABEE142}" srcOrd="0" destOrd="0" presId="urn:microsoft.com/office/officeart/2008/layout/LinedList"/>
    <dgm:cxn modelId="{BEF77179-9BC2-4CAD-A994-61F917E52C2C}" type="presParOf" srcId="{1F6A265A-CC7F-45BD-850A-559E59CB1F8C}" destId="{8D3F5BBB-6D6D-4D02-8E9E-87476D6BB89A}" srcOrd="1" destOrd="0" presId="urn:microsoft.com/office/officeart/2008/layout/LinedList"/>
    <dgm:cxn modelId="{607BCE8C-8E36-46E1-9963-368E28E1678A}" type="presParOf" srcId="{1F6A265A-CC7F-45BD-850A-559E59CB1F8C}" destId="{3574BA65-EA2D-4B2A-B05E-04F38C99610E}" srcOrd="2" destOrd="0" presId="urn:microsoft.com/office/officeart/2008/layout/LinedList"/>
    <dgm:cxn modelId="{4C974533-3573-452B-9ADB-9E2F021529BD}" type="presParOf" srcId="{D500ED9D-39D5-4F9C-B0AD-3F63B2B5E72D}" destId="{849C9D84-FA1E-4BD0-9AF8-6DD720724242}" srcOrd="8" destOrd="0" presId="urn:microsoft.com/office/officeart/2008/layout/LinedList"/>
    <dgm:cxn modelId="{17B0C771-C341-4B6E-BFEA-6812220B9050}" type="presParOf" srcId="{D500ED9D-39D5-4F9C-B0AD-3F63B2B5E72D}" destId="{1C3013B1-7BF6-4861-A0DA-1B85812AAFEB}" srcOrd="9" destOrd="0" presId="urn:microsoft.com/office/officeart/2008/layout/LinedList"/>
    <dgm:cxn modelId="{42228AAF-1880-4533-9556-B75AAF7FA5F3}" type="presParOf" srcId="{D500ED9D-39D5-4F9C-B0AD-3F63B2B5E72D}" destId="{AB3145BE-D8B0-4634-9D34-0CB3B87AF4CF}" srcOrd="10" destOrd="0" presId="urn:microsoft.com/office/officeart/2008/layout/LinedList"/>
    <dgm:cxn modelId="{53A7B091-F00B-47AD-97C6-E2038B843852}" type="presParOf" srcId="{AB3145BE-D8B0-4634-9D34-0CB3B87AF4CF}" destId="{D4D55DF6-3F0F-413B-BC6F-E535D2CCD9B3}" srcOrd="0" destOrd="0" presId="urn:microsoft.com/office/officeart/2008/layout/LinedList"/>
    <dgm:cxn modelId="{2874F778-E7F8-438C-AA3E-F87A5EB7BFA2}" type="presParOf" srcId="{AB3145BE-D8B0-4634-9D34-0CB3B87AF4CF}" destId="{D2C7E848-F810-422F-AC1E-C8A17D5731F5}" srcOrd="1" destOrd="0" presId="urn:microsoft.com/office/officeart/2008/layout/LinedList"/>
    <dgm:cxn modelId="{85110543-3560-41ED-9BEC-CD09E7ABE2F7}" type="presParOf" srcId="{AB3145BE-D8B0-4634-9D34-0CB3B87AF4CF}" destId="{448621E8-10C9-49B4-8143-7F4053880280}" srcOrd="2" destOrd="0" presId="urn:microsoft.com/office/officeart/2008/layout/LinedList"/>
    <dgm:cxn modelId="{19D7F562-C399-4122-B92C-E912A2752523}" type="presParOf" srcId="{D500ED9D-39D5-4F9C-B0AD-3F63B2B5E72D}" destId="{2520ABC3-FD5A-4929-870B-04150517E7B0}" srcOrd="11" destOrd="0" presId="urn:microsoft.com/office/officeart/2008/layout/LinedList"/>
    <dgm:cxn modelId="{456AD22E-F35D-4C31-9BE3-BE83F80640F2}" type="presParOf" srcId="{D500ED9D-39D5-4F9C-B0AD-3F63B2B5E72D}" destId="{6331A8CC-05DA-483F-B346-4698645A1CD0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4D8E9B9-9CE9-43E2-9528-9AAA016A3C6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FEBABC5-B37B-439D-B98E-1BD56F6E7A5B}">
      <dgm:prSet phldrT="[Текст]"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ru-RU" sz="3200" i="1" dirty="0" smtClean="0"/>
            <a:t>5. Определение стиля общения</a:t>
          </a:r>
          <a:endParaRPr lang="ru-RU" sz="3200" i="1" dirty="0"/>
        </a:p>
      </dgm:t>
    </dgm:pt>
    <dgm:pt modelId="{A79F8927-19D1-40DC-A929-1543CFC63B49}" type="parTrans" cxnId="{E69C9A54-178B-4D08-81E0-96BA8B4D620B}">
      <dgm:prSet/>
      <dgm:spPr/>
      <dgm:t>
        <a:bodyPr/>
        <a:lstStyle/>
        <a:p>
          <a:endParaRPr lang="ru-RU"/>
        </a:p>
      </dgm:t>
    </dgm:pt>
    <dgm:pt modelId="{36A8111D-8E9B-4D72-888C-BF49FFF2D49B}" type="sibTrans" cxnId="{E69C9A54-178B-4D08-81E0-96BA8B4D620B}">
      <dgm:prSet/>
      <dgm:spPr/>
      <dgm:t>
        <a:bodyPr/>
        <a:lstStyle/>
        <a:p>
          <a:endParaRPr lang="ru-RU"/>
        </a:p>
      </dgm:t>
    </dgm:pt>
    <dgm:pt modelId="{8FC32EDC-9B7E-4A36-A40C-8127F96AF671}">
      <dgm:prSet phldrT="[Текст]" custT="1"/>
      <dgm:spPr/>
      <dgm:t>
        <a:bodyPr/>
        <a:lstStyle/>
        <a:p>
          <a:r>
            <a:rPr lang="ru-RU" sz="2400" dirty="0" smtClean="0"/>
            <a:t>5.1. Изучение стиля взаимодействия субъектов образовательного процесса (модификация </a:t>
          </a:r>
          <a:r>
            <a:rPr lang="ru-RU" sz="2400" dirty="0" err="1" smtClean="0"/>
            <a:t>Р.Калининой</a:t>
          </a:r>
          <a:r>
            <a:rPr lang="ru-RU" sz="2400" dirty="0" smtClean="0"/>
            <a:t>)</a:t>
          </a:r>
          <a:endParaRPr lang="ru-RU" sz="2400" dirty="0"/>
        </a:p>
      </dgm:t>
    </dgm:pt>
    <dgm:pt modelId="{DE0FD64F-1C64-4BAE-B132-19EB5BBCFC6C}" type="parTrans" cxnId="{1BC79879-1D19-4E93-8925-1F68C065698D}">
      <dgm:prSet/>
      <dgm:spPr/>
      <dgm:t>
        <a:bodyPr/>
        <a:lstStyle/>
        <a:p>
          <a:endParaRPr lang="ru-RU"/>
        </a:p>
      </dgm:t>
    </dgm:pt>
    <dgm:pt modelId="{C5331173-7768-4D92-B649-703DCEFA56B8}" type="sibTrans" cxnId="{1BC79879-1D19-4E93-8925-1F68C065698D}">
      <dgm:prSet/>
      <dgm:spPr/>
      <dgm:t>
        <a:bodyPr/>
        <a:lstStyle/>
        <a:p>
          <a:endParaRPr lang="ru-RU"/>
        </a:p>
      </dgm:t>
    </dgm:pt>
    <dgm:pt modelId="{4DF126E8-3BFE-4594-A306-677DD4C252EA}" type="pres">
      <dgm:prSet presAssocID="{C4D8E9B9-9CE9-43E2-9528-9AAA016A3C65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3A8A4535-17E4-4528-B840-F84141A15E5A}" type="pres">
      <dgm:prSet presAssocID="{BFEBABC5-B37B-439D-B98E-1BD56F6E7A5B}" presName="thickLine" presStyleLbl="alignNode1" presStyleIdx="0" presStyleCnt="1"/>
      <dgm:spPr/>
    </dgm:pt>
    <dgm:pt modelId="{D2D4C9EB-0C88-4C96-8026-143A017F4406}" type="pres">
      <dgm:prSet presAssocID="{BFEBABC5-B37B-439D-B98E-1BD56F6E7A5B}" presName="horz1" presStyleCnt="0"/>
      <dgm:spPr/>
    </dgm:pt>
    <dgm:pt modelId="{84C902EA-9555-4919-93A1-04681726AC35}" type="pres">
      <dgm:prSet presAssocID="{BFEBABC5-B37B-439D-B98E-1BD56F6E7A5B}" presName="tx1" presStyleLbl="revTx" presStyleIdx="0" presStyleCnt="2" custScaleX="315572"/>
      <dgm:spPr/>
      <dgm:t>
        <a:bodyPr/>
        <a:lstStyle/>
        <a:p>
          <a:endParaRPr lang="ru-RU"/>
        </a:p>
      </dgm:t>
    </dgm:pt>
    <dgm:pt modelId="{D500ED9D-39D5-4F9C-B0AD-3F63B2B5E72D}" type="pres">
      <dgm:prSet presAssocID="{BFEBABC5-B37B-439D-B98E-1BD56F6E7A5B}" presName="vert1" presStyleCnt="0"/>
      <dgm:spPr/>
    </dgm:pt>
    <dgm:pt modelId="{5A4C7921-D7DF-4A1A-96AB-1B4EEA372D10}" type="pres">
      <dgm:prSet presAssocID="{8FC32EDC-9B7E-4A36-A40C-8127F96AF671}" presName="vertSpace2a" presStyleCnt="0"/>
      <dgm:spPr/>
    </dgm:pt>
    <dgm:pt modelId="{3A7A2D49-8620-42C0-94FD-91762406CF00}" type="pres">
      <dgm:prSet presAssocID="{8FC32EDC-9B7E-4A36-A40C-8127F96AF671}" presName="horz2" presStyleCnt="0"/>
      <dgm:spPr/>
    </dgm:pt>
    <dgm:pt modelId="{B53C7BB3-4F2A-4588-BB40-4A2536864548}" type="pres">
      <dgm:prSet presAssocID="{8FC32EDC-9B7E-4A36-A40C-8127F96AF671}" presName="horzSpace2" presStyleCnt="0"/>
      <dgm:spPr/>
    </dgm:pt>
    <dgm:pt modelId="{E6237D41-EEF6-47A9-BF43-6AAE547BA41F}" type="pres">
      <dgm:prSet presAssocID="{8FC32EDC-9B7E-4A36-A40C-8127F96AF671}" presName="tx2" presStyleLbl="revTx" presStyleIdx="1" presStyleCnt="2" custScaleX="78655" custLinFactNeighborX="25396" custLinFactNeighborY="233"/>
      <dgm:spPr/>
      <dgm:t>
        <a:bodyPr/>
        <a:lstStyle/>
        <a:p>
          <a:endParaRPr lang="ru-RU"/>
        </a:p>
      </dgm:t>
    </dgm:pt>
    <dgm:pt modelId="{CCC2E405-8AB3-4286-9B8D-59873277461F}" type="pres">
      <dgm:prSet presAssocID="{8FC32EDC-9B7E-4A36-A40C-8127F96AF671}" presName="vert2" presStyleCnt="0"/>
      <dgm:spPr/>
    </dgm:pt>
    <dgm:pt modelId="{32BDE824-0207-49EE-9E89-2E4AB1CAEEA7}" type="pres">
      <dgm:prSet presAssocID="{8FC32EDC-9B7E-4A36-A40C-8127F96AF671}" presName="thinLine2b" presStyleLbl="callout" presStyleIdx="0" presStyleCnt="1"/>
      <dgm:spPr/>
    </dgm:pt>
    <dgm:pt modelId="{E4D1154B-D9A5-4018-AEF2-C89A08CBE7EC}" type="pres">
      <dgm:prSet presAssocID="{8FC32EDC-9B7E-4A36-A40C-8127F96AF671}" presName="vertSpace2b" presStyleCnt="0"/>
      <dgm:spPr/>
    </dgm:pt>
  </dgm:ptLst>
  <dgm:cxnLst>
    <dgm:cxn modelId="{1BC79879-1D19-4E93-8925-1F68C065698D}" srcId="{BFEBABC5-B37B-439D-B98E-1BD56F6E7A5B}" destId="{8FC32EDC-9B7E-4A36-A40C-8127F96AF671}" srcOrd="0" destOrd="0" parTransId="{DE0FD64F-1C64-4BAE-B132-19EB5BBCFC6C}" sibTransId="{C5331173-7768-4D92-B649-703DCEFA56B8}"/>
    <dgm:cxn modelId="{4110C962-DDB2-4D3A-A487-A23078A42230}" type="presOf" srcId="{C4D8E9B9-9CE9-43E2-9528-9AAA016A3C65}" destId="{4DF126E8-3BFE-4594-A306-677DD4C252EA}" srcOrd="0" destOrd="0" presId="urn:microsoft.com/office/officeart/2008/layout/LinedList"/>
    <dgm:cxn modelId="{BFA33E8D-65E4-4BBB-B0D6-5BBB36FF6BE2}" type="presOf" srcId="{8FC32EDC-9B7E-4A36-A40C-8127F96AF671}" destId="{E6237D41-EEF6-47A9-BF43-6AAE547BA41F}" srcOrd="0" destOrd="0" presId="urn:microsoft.com/office/officeart/2008/layout/LinedList"/>
    <dgm:cxn modelId="{E69C9A54-178B-4D08-81E0-96BA8B4D620B}" srcId="{C4D8E9B9-9CE9-43E2-9528-9AAA016A3C65}" destId="{BFEBABC5-B37B-439D-B98E-1BD56F6E7A5B}" srcOrd="0" destOrd="0" parTransId="{A79F8927-19D1-40DC-A929-1543CFC63B49}" sibTransId="{36A8111D-8E9B-4D72-888C-BF49FFF2D49B}"/>
    <dgm:cxn modelId="{B99BEEBC-A73F-47AF-943E-A3446062B4B6}" type="presOf" srcId="{BFEBABC5-B37B-439D-B98E-1BD56F6E7A5B}" destId="{84C902EA-9555-4919-93A1-04681726AC35}" srcOrd="0" destOrd="0" presId="urn:microsoft.com/office/officeart/2008/layout/LinedList"/>
    <dgm:cxn modelId="{1FEE7621-5241-468B-BA58-9C258434B1CF}" type="presParOf" srcId="{4DF126E8-3BFE-4594-A306-677DD4C252EA}" destId="{3A8A4535-17E4-4528-B840-F84141A15E5A}" srcOrd="0" destOrd="0" presId="urn:microsoft.com/office/officeart/2008/layout/LinedList"/>
    <dgm:cxn modelId="{0FEAEC57-7770-4B1F-B6EB-3E1DC988EB78}" type="presParOf" srcId="{4DF126E8-3BFE-4594-A306-677DD4C252EA}" destId="{D2D4C9EB-0C88-4C96-8026-143A017F4406}" srcOrd="1" destOrd="0" presId="urn:microsoft.com/office/officeart/2008/layout/LinedList"/>
    <dgm:cxn modelId="{103F1E6A-2482-4324-8524-500241B61D82}" type="presParOf" srcId="{D2D4C9EB-0C88-4C96-8026-143A017F4406}" destId="{84C902EA-9555-4919-93A1-04681726AC35}" srcOrd="0" destOrd="0" presId="urn:microsoft.com/office/officeart/2008/layout/LinedList"/>
    <dgm:cxn modelId="{3A707F94-3F0A-4982-BB84-EF177D0F0EC8}" type="presParOf" srcId="{D2D4C9EB-0C88-4C96-8026-143A017F4406}" destId="{D500ED9D-39D5-4F9C-B0AD-3F63B2B5E72D}" srcOrd="1" destOrd="0" presId="urn:microsoft.com/office/officeart/2008/layout/LinedList"/>
    <dgm:cxn modelId="{976B2C6F-D4A3-482E-B65E-3209D72C0618}" type="presParOf" srcId="{D500ED9D-39D5-4F9C-B0AD-3F63B2B5E72D}" destId="{5A4C7921-D7DF-4A1A-96AB-1B4EEA372D10}" srcOrd="0" destOrd="0" presId="urn:microsoft.com/office/officeart/2008/layout/LinedList"/>
    <dgm:cxn modelId="{30030372-807F-4010-B281-52C10C1B340C}" type="presParOf" srcId="{D500ED9D-39D5-4F9C-B0AD-3F63B2B5E72D}" destId="{3A7A2D49-8620-42C0-94FD-91762406CF00}" srcOrd="1" destOrd="0" presId="urn:microsoft.com/office/officeart/2008/layout/LinedList"/>
    <dgm:cxn modelId="{67D472CC-62B5-489D-A666-2FA33C138C10}" type="presParOf" srcId="{3A7A2D49-8620-42C0-94FD-91762406CF00}" destId="{B53C7BB3-4F2A-4588-BB40-4A2536864548}" srcOrd="0" destOrd="0" presId="urn:microsoft.com/office/officeart/2008/layout/LinedList"/>
    <dgm:cxn modelId="{3CCF7700-1765-4494-AC32-02A5161BC7DE}" type="presParOf" srcId="{3A7A2D49-8620-42C0-94FD-91762406CF00}" destId="{E6237D41-EEF6-47A9-BF43-6AAE547BA41F}" srcOrd="1" destOrd="0" presId="urn:microsoft.com/office/officeart/2008/layout/LinedList"/>
    <dgm:cxn modelId="{15532020-EFB3-4E72-9F96-C8BC9A539160}" type="presParOf" srcId="{3A7A2D49-8620-42C0-94FD-91762406CF00}" destId="{CCC2E405-8AB3-4286-9B8D-59873277461F}" srcOrd="2" destOrd="0" presId="urn:microsoft.com/office/officeart/2008/layout/LinedList"/>
    <dgm:cxn modelId="{9FE75D6F-D6EE-4147-8C85-6CC2E6F8B05B}" type="presParOf" srcId="{D500ED9D-39D5-4F9C-B0AD-3F63B2B5E72D}" destId="{32BDE824-0207-49EE-9E89-2E4AB1CAEEA7}" srcOrd="2" destOrd="0" presId="urn:microsoft.com/office/officeart/2008/layout/LinedList"/>
    <dgm:cxn modelId="{C3C557EE-23F4-413E-9DAA-220595E13AB0}" type="presParOf" srcId="{D500ED9D-39D5-4F9C-B0AD-3F63B2B5E72D}" destId="{E4D1154B-D9A5-4018-AEF2-C89A08CBE7EC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4D8E9B9-9CE9-43E2-9528-9AAA016A3C6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FEBABC5-B37B-439D-B98E-1BD56F6E7A5B}">
      <dgm:prSet phldrT="[Текст]"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ru-RU" sz="3200" i="1" dirty="0" smtClean="0"/>
            <a:t>6. Авторитет среди педагогов</a:t>
          </a:r>
          <a:endParaRPr lang="ru-RU" sz="3200" i="1" dirty="0"/>
        </a:p>
      </dgm:t>
    </dgm:pt>
    <dgm:pt modelId="{A79F8927-19D1-40DC-A929-1543CFC63B49}" type="parTrans" cxnId="{E69C9A54-178B-4D08-81E0-96BA8B4D620B}">
      <dgm:prSet/>
      <dgm:spPr/>
      <dgm:t>
        <a:bodyPr/>
        <a:lstStyle/>
        <a:p>
          <a:endParaRPr lang="ru-RU"/>
        </a:p>
      </dgm:t>
    </dgm:pt>
    <dgm:pt modelId="{36A8111D-8E9B-4D72-888C-BF49FFF2D49B}" type="sibTrans" cxnId="{E69C9A54-178B-4D08-81E0-96BA8B4D620B}">
      <dgm:prSet/>
      <dgm:spPr/>
      <dgm:t>
        <a:bodyPr/>
        <a:lstStyle/>
        <a:p>
          <a:endParaRPr lang="ru-RU"/>
        </a:p>
      </dgm:t>
    </dgm:pt>
    <dgm:pt modelId="{8FC32EDC-9B7E-4A36-A40C-8127F96AF671}">
      <dgm:prSet phldrT="[Текст]" custT="1"/>
      <dgm:spPr/>
      <dgm:t>
        <a:bodyPr/>
        <a:lstStyle/>
        <a:p>
          <a:r>
            <a:rPr lang="ru-RU" sz="2400" dirty="0" smtClean="0"/>
            <a:t>6.1. Диагностика социально-психологической адаптации (</a:t>
          </a:r>
          <a:r>
            <a:rPr lang="ru-RU" sz="2400" dirty="0" err="1" smtClean="0"/>
            <a:t>К.Роджерс</a:t>
          </a:r>
          <a:r>
            <a:rPr lang="ru-RU" sz="2400" dirty="0" smtClean="0"/>
            <a:t>, </a:t>
          </a:r>
          <a:r>
            <a:rPr lang="ru-RU" sz="2400" dirty="0" err="1" smtClean="0"/>
            <a:t>Р.Даймонд</a:t>
          </a:r>
          <a:r>
            <a:rPr lang="ru-RU" sz="2400" dirty="0" smtClean="0"/>
            <a:t>)</a:t>
          </a:r>
          <a:endParaRPr lang="ru-RU" sz="2400" dirty="0"/>
        </a:p>
      </dgm:t>
    </dgm:pt>
    <dgm:pt modelId="{DE0FD64F-1C64-4BAE-B132-19EB5BBCFC6C}" type="parTrans" cxnId="{1BC79879-1D19-4E93-8925-1F68C065698D}">
      <dgm:prSet/>
      <dgm:spPr/>
      <dgm:t>
        <a:bodyPr/>
        <a:lstStyle/>
        <a:p>
          <a:endParaRPr lang="ru-RU"/>
        </a:p>
      </dgm:t>
    </dgm:pt>
    <dgm:pt modelId="{C5331173-7768-4D92-B649-703DCEFA56B8}" type="sibTrans" cxnId="{1BC79879-1D19-4E93-8925-1F68C065698D}">
      <dgm:prSet/>
      <dgm:spPr/>
      <dgm:t>
        <a:bodyPr/>
        <a:lstStyle/>
        <a:p>
          <a:endParaRPr lang="ru-RU"/>
        </a:p>
      </dgm:t>
    </dgm:pt>
    <dgm:pt modelId="{F56CF6BF-CD3D-4882-90E4-5F32298C340F}">
      <dgm:prSet phldrT="[Текст]" custT="1"/>
      <dgm:spPr/>
      <dgm:t>
        <a:bodyPr/>
        <a:lstStyle/>
        <a:p>
          <a:r>
            <a:rPr lang="ru-RU" sz="2400" dirty="0" smtClean="0"/>
            <a:t>6.2. Социометрия в коллективе («Необитаемый остров)</a:t>
          </a:r>
          <a:endParaRPr lang="ru-RU" sz="2400" dirty="0"/>
        </a:p>
      </dgm:t>
    </dgm:pt>
    <dgm:pt modelId="{96086E34-DBC9-4154-B537-832DF8955BE1}" type="parTrans" cxnId="{182E0AA7-D8A4-4A09-AB99-A1CBA6BF8A2C}">
      <dgm:prSet/>
      <dgm:spPr/>
      <dgm:t>
        <a:bodyPr/>
        <a:lstStyle/>
        <a:p>
          <a:endParaRPr lang="ru-RU"/>
        </a:p>
      </dgm:t>
    </dgm:pt>
    <dgm:pt modelId="{F257D6AD-1586-43C3-A3F2-266F81734CC7}" type="sibTrans" cxnId="{182E0AA7-D8A4-4A09-AB99-A1CBA6BF8A2C}">
      <dgm:prSet/>
      <dgm:spPr/>
      <dgm:t>
        <a:bodyPr/>
        <a:lstStyle/>
        <a:p>
          <a:endParaRPr lang="ru-RU"/>
        </a:p>
      </dgm:t>
    </dgm:pt>
    <dgm:pt modelId="{4DF126E8-3BFE-4594-A306-677DD4C252EA}" type="pres">
      <dgm:prSet presAssocID="{C4D8E9B9-9CE9-43E2-9528-9AAA016A3C65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3A8A4535-17E4-4528-B840-F84141A15E5A}" type="pres">
      <dgm:prSet presAssocID="{BFEBABC5-B37B-439D-B98E-1BD56F6E7A5B}" presName="thickLine" presStyleLbl="alignNode1" presStyleIdx="0" presStyleCnt="1"/>
      <dgm:spPr/>
    </dgm:pt>
    <dgm:pt modelId="{D2D4C9EB-0C88-4C96-8026-143A017F4406}" type="pres">
      <dgm:prSet presAssocID="{BFEBABC5-B37B-439D-B98E-1BD56F6E7A5B}" presName="horz1" presStyleCnt="0"/>
      <dgm:spPr/>
    </dgm:pt>
    <dgm:pt modelId="{84C902EA-9555-4919-93A1-04681726AC35}" type="pres">
      <dgm:prSet presAssocID="{BFEBABC5-B37B-439D-B98E-1BD56F6E7A5B}" presName="tx1" presStyleLbl="revTx" presStyleIdx="0" presStyleCnt="3" custScaleX="315572"/>
      <dgm:spPr/>
      <dgm:t>
        <a:bodyPr/>
        <a:lstStyle/>
        <a:p>
          <a:endParaRPr lang="ru-RU"/>
        </a:p>
      </dgm:t>
    </dgm:pt>
    <dgm:pt modelId="{D500ED9D-39D5-4F9C-B0AD-3F63B2B5E72D}" type="pres">
      <dgm:prSet presAssocID="{BFEBABC5-B37B-439D-B98E-1BD56F6E7A5B}" presName="vert1" presStyleCnt="0"/>
      <dgm:spPr/>
    </dgm:pt>
    <dgm:pt modelId="{5A4C7921-D7DF-4A1A-96AB-1B4EEA372D10}" type="pres">
      <dgm:prSet presAssocID="{8FC32EDC-9B7E-4A36-A40C-8127F96AF671}" presName="vertSpace2a" presStyleCnt="0"/>
      <dgm:spPr/>
    </dgm:pt>
    <dgm:pt modelId="{3A7A2D49-8620-42C0-94FD-91762406CF00}" type="pres">
      <dgm:prSet presAssocID="{8FC32EDC-9B7E-4A36-A40C-8127F96AF671}" presName="horz2" presStyleCnt="0"/>
      <dgm:spPr/>
    </dgm:pt>
    <dgm:pt modelId="{B53C7BB3-4F2A-4588-BB40-4A2536864548}" type="pres">
      <dgm:prSet presAssocID="{8FC32EDC-9B7E-4A36-A40C-8127F96AF671}" presName="horzSpace2" presStyleCnt="0"/>
      <dgm:spPr/>
    </dgm:pt>
    <dgm:pt modelId="{E6237D41-EEF6-47A9-BF43-6AAE547BA41F}" type="pres">
      <dgm:prSet presAssocID="{8FC32EDC-9B7E-4A36-A40C-8127F96AF671}" presName="tx2" presStyleLbl="revTx" presStyleIdx="1" presStyleCnt="3" custScaleX="92286" custLinFactNeighborX="-130" custLinFactNeighborY="2914"/>
      <dgm:spPr/>
      <dgm:t>
        <a:bodyPr/>
        <a:lstStyle/>
        <a:p>
          <a:endParaRPr lang="ru-RU"/>
        </a:p>
      </dgm:t>
    </dgm:pt>
    <dgm:pt modelId="{CCC2E405-8AB3-4286-9B8D-59873277461F}" type="pres">
      <dgm:prSet presAssocID="{8FC32EDC-9B7E-4A36-A40C-8127F96AF671}" presName="vert2" presStyleCnt="0"/>
      <dgm:spPr/>
    </dgm:pt>
    <dgm:pt modelId="{32BDE824-0207-49EE-9E89-2E4AB1CAEEA7}" type="pres">
      <dgm:prSet presAssocID="{8FC32EDC-9B7E-4A36-A40C-8127F96AF671}" presName="thinLine2b" presStyleLbl="callout" presStyleIdx="0" presStyleCnt="2"/>
      <dgm:spPr/>
    </dgm:pt>
    <dgm:pt modelId="{E4D1154B-D9A5-4018-AEF2-C89A08CBE7EC}" type="pres">
      <dgm:prSet presAssocID="{8FC32EDC-9B7E-4A36-A40C-8127F96AF671}" presName="vertSpace2b" presStyleCnt="0"/>
      <dgm:spPr/>
    </dgm:pt>
    <dgm:pt modelId="{DE262880-7CBA-4F3E-8367-962410D2A250}" type="pres">
      <dgm:prSet presAssocID="{F56CF6BF-CD3D-4882-90E4-5F32298C340F}" presName="horz2" presStyleCnt="0"/>
      <dgm:spPr/>
    </dgm:pt>
    <dgm:pt modelId="{80BC4542-5C72-49AB-8F87-E2A75BC5ACAF}" type="pres">
      <dgm:prSet presAssocID="{F56CF6BF-CD3D-4882-90E4-5F32298C340F}" presName="horzSpace2" presStyleCnt="0"/>
      <dgm:spPr/>
    </dgm:pt>
    <dgm:pt modelId="{D2D47AEE-C0EC-44E0-8753-B055213A0CD1}" type="pres">
      <dgm:prSet presAssocID="{F56CF6BF-CD3D-4882-90E4-5F32298C340F}" presName="tx2" presStyleLbl="revTx" presStyleIdx="2" presStyleCnt="3"/>
      <dgm:spPr/>
      <dgm:t>
        <a:bodyPr/>
        <a:lstStyle/>
        <a:p>
          <a:endParaRPr lang="ru-RU"/>
        </a:p>
      </dgm:t>
    </dgm:pt>
    <dgm:pt modelId="{FC4131DB-64E4-455E-BE0C-FE12263A8392}" type="pres">
      <dgm:prSet presAssocID="{F56CF6BF-CD3D-4882-90E4-5F32298C340F}" presName="vert2" presStyleCnt="0"/>
      <dgm:spPr/>
    </dgm:pt>
    <dgm:pt modelId="{394195DC-9900-42E3-AA9A-112BB29C5ED5}" type="pres">
      <dgm:prSet presAssocID="{F56CF6BF-CD3D-4882-90E4-5F32298C340F}" presName="thinLine2b" presStyleLbl="callout" presStyleIdx="1" presStyleCnt="2"/>
      <dgm:spPr/>
    </dgm:pt>
    <dgm:pt modelId="{FC80B616-B897-435D-B367-92683979C577}" type="pres">
      <dgm:prSet presAssocID="{F56CF6BF-CD3D-4882-90E4-5F32298C340F}" presName="vertSpace2b" presStyleCnt="0"/>
      <dgm:spPr/>
    </dgm:pt>
  </dgm:ptLst>
  <dgm:cxnLst>
    <dgm:cxn modelId="{09A4D896-FC16-4FCC-9DD3-A7F724B48FD9}" type="presOf" srcId="{C4D8E9B9-9CE9-43E2-9528-9AAA016A3C65}" destId="{4DF126E8-3BFE-4594-A306-677DD4C252EA}" srcOrd="0" destOrd="0" presId="urn:microsoft.com/office/officeart/2008/layout/LinedList"/>
    <dgm:cxn modelId="{8F932722-5AEE-4AA1-8C82-28FC49022F06}" type="presOf" srcId="{8FC32EDC-9B7E-4A36-A40C-8127F96AF671}" destId="{E6237D41-EEF6-47A9-BF43-6AAE547BA41F}" srcOrd="0" destOrd="0" presId="urn:microsoft.com/office/officeart/2008/layout/LinedList"/>
    <dgm:cxn modelId="{DC629121-C2A8-426D-8D6A-FB281D623CB0}" type="presOf" srcId="{BFEBABC5-B37B-439D-B98E-1BD56F6E7A5B}" destId="{84C902EA-9555-4919-93A1-04681726AC35}" srcOrd="0" destOrd="0" presId="urn:microsoft.com/office/officeart/2008/layout/LinedList"/>
    <dgm:cxn modelId="{1BC79879-1D19-4E93-8925-1F68C065698D}" srcId="{BFEBABC5-B37B-439D-B98E-1BD56F6E7A5B}" destId="{8FC32EDC-9B7E-4A36-A40C-8127F96AF671}" srcOrd="0" destOrd="0" parTransId="{DE0FD64F-1C64-4BAE-B132-19EB5BBCFC6C}" sibTransId="{C5331173-7768-4D92-B649-703DCEFA56B8}"/>
    <dgm:cxn modelId="{182E0AA7-D8A4-4A09-AB99-A1CBA6BF8A2C}" srcId="{BFEBABC5-B37B-439D-B98E-1BD56F6E7A5B}" destId="{F56CF6BF-CD3D-4882-90E4-5F32298C340F}" srcOrd="1" destOrd="0" parTransId="{96086E34-DBC9-4154-B537-832DF8955BE1}" sibTransId="{F257D6AD-1586-43C3-A3F2-266F81734CC7}"/>
    <dgm:cxn modelId="{E69C9A54-178B-4D08-81E0-96BA8B4D620B}" srcId="{C4D8E9B9-9CE9-43E2-9528-9AAA016A3C65}" destId="{BFEBABC5-B37B-439D-B98E-1BD56F6E7A5B}" srcOrd="0" destOrd="0" parTransId="{A79F8927-19D1-40DC-A929-1543CFC63B49}" sibTransId="{36A8111D-8E9B-4D72-888C-BF49FFF2D49B}"/>
    <dgm:cxn modelId="{96CA320C-264A-4EAC-B75B-8EB9B9FD9AAF}" type="presOf" srcId="{F56CF6BF-CD3D-4882-90E4-5F32298C340F}" destId="{D2D47AEE-C0EC-44E0-8753-B055213A0CD1}" srcOrd="0" destOrd="0" presId="urn:microsoft.com/office/officeart/2008/layout/LinedList"/>
    <dgm:cxn modelId="{B3F26B1D-9FE0-4C27-873E-76DC7A4D92DD}" type="presParOf" srcId="{4DF126E8-3BFE-4594-A306-677DD4C252EA}" destId="{3A8A4535-17E4-4528-B840-F84141A15E5A}" srcOrd="0" destOrd="0" presId="urn:microsoft.com/office/officeart/2008/layout/LinedList"/>
    <dgm:cxn modelId="{08C0C96E-6F10-41B7-BDA7-7ED130563108}" type="presParOf" srcId="{4DF126E8-3BFE-4594-A306-677DD4C252EA}" destId="{D2D4C9EB-0C88-4C96-8026-143A017F4406}" srcOrd="1" destOrd="0" presId="urn:microsoft.com/office/officeart/2008/layout/LinedList"/>
    <dgm:cxn modelId="{E8D0EA61-7982-4886-AD17-264B6DF1948E}" type="presParOf" srcId="{D2D4C9EB-0C88-4C96-8026-143A017F4406}" destId="{84C902EA-9555-4919-93A1-04681726AC35}" srcOrd="0" destOrd="0" presId="urn:microsoft.com/office/officeart/2008/layout/LinedList"/>
    <dgm:cxn modelId="{DCA69014-62F2-415A-875A-A783684EECDA}" type="presParOf" srcId="{D2D4C9EB-0C88-4C96-8026-143A017F4406}" destId="{D500ED9D-39D5-4F9C-B0AD-3F63B2B5E72D}" srcOrd="1" destOrd="0" presId="urn:microsoft.com/office/officeart/2008/layout/LinedList"/>
    <dgm:cxn modelId="{B28E6054-ED83-4687-8FEF-41BC65D9247E}" type="presParOf" srcId="{D500ED9D-39D5-4F9C-B0AD-3F63B2B5E72D}" destId="{5A4C7921-D7DF-4A1A-96AB-1B4EEA372D10}" srcOrd="0" destOrd="0" presId="urn:microsoft.com/office/officeart/2008/layout/LinedList"/>
    <dgm:cxn modelId="{27FA959D-C584-4F82-A5D2-5965724D994F}" type="presParOf" srcId="{D500ED9D-39D5-4F9C-B0AD-3F63B2B5E72D}" destId="{3A7A2D49-8620-42C0-94FD-91762406CF00}" srcOrd="1" destOrd="0" presId="urn:microsoft.com/office/officeart/2008/layout/LinedList"/>
    <dgm:cxn modelId="{6CF18B56-3E73-4724-8A7B-38056CBA201B}" type="presParOf" srcId="{3A7A2D49-8620-42C0-94FD-91762406CF00}" destId="{B53C7BB3-4F2A-4588-BB40-4A2536864548}" srcOrd="0" destOrd="0" presId="urn:microsoft.com/office/officeart/2008/layout/LinedList"/>
    <dgm:cxn modelId="{A94DB340-84B9-4075-8535-B089D09590D8}" type="presParOf" srcId="{3A7A2D49-8620-42C0-94FD-91762406CF00}" destId="{E6237D41-EEF6-47A9-BF43-6AAE547BA41F}" srcOrd="1" destOrd="0" presId="urn:microsoft.com/office/officeart/2008/layout/LinedList"/>
    <dgm:cxn modelId="{267A57AE-368F-487D-A605-D66A9A1724E6}" type="presParOf" srcId="{3A7A2D49-8620-42C0-94FD-91762406CF00}" destId="{CCC2E405-8AB3-4286-9B8D-59873277461F}" srcOrd="2" destOrd="0" presId="urn:microsoft.com/office/officeart/2008/layout/LinedList"/>
    <dgm:cxn modelId="{B5CB866F-756D-4DA0-8157-491728CE1CC7}" type="presParOf" srcId="{D500ED9D-39D5-4F9C-B0AD-3F63B2B5E72D}" destId="{32BDE824-0207-49EE-9E89-2E4AB1CAEEA7}" srcOrd="2" destOrd="0" presId="urn:microsoft.com/office/officeart/2008/layout/LinedList"/>
    <dgm:cxn modelId="{2FFEAD5C-7779-4888-BEBE-3BBB6542ACD6}" type="presParOf" srcId="{D500ED9D-39D5-4F9C-B0AD-3F63B2B5E72D}" destId="{E4D1154B-D9A5-4018-AEF2-C89A08CBE7EC}" srcOrd="3" destOrd="0" presId="urn:microsoft.com/office/officeart/2008/layout/LinedList"/>
    <dgm:cxn modelId="{0DD2B436-8022-42B0-A6AE-A26A6AE33863}" type="presParOf" srcId="{D500ED9D-39D5-4F9C-B0AD-3F63B2B5E72D}" destId="{DE262880-7CBA-4F3E-8367-962410D2A250}" srcOrd="4" destOrd="0" presId="urn:microsoft.com/office/officeart/2008/layout/LinedList"/>
    <dgm:cxn modelId="{06EA8AFA-57F8-4D66-B8AD-3A61FAD77368}" type="presParOf" srcId="{DE262880-7CBA-4F3E-8367-962410D2A250}" destId="{80BC4542-5C72-49AB-8F87-E2A75BC5ACAF}" srcOrd="0" destOrd="0" presId="urn:microsoft.com/office/officeart/2008/layout/LinedList"/>
    <dgm:cxn modelId="{1E781A4C-2942-40EB-9E6F-41F45CC5C08A}" type="presParOf" srcId="{DE262880-7CBA-4F3E-8367-962410D2A250}" destId="{D2D47AEE-C0EC-44E0-8753-B055213A0CD1}" srcOrd="1" destOrd="0" presId="urn:microsoft.com/office/officeart/2008/layout/LinedList"/>
    <dgm:cxn modelId="{B2F3F9EB-052C-4320-9A11-DE585524DD6F}" type="presParOf" srcId="{DE262880-7CBA-4F3E-8367-962410D2A250}" destId="{FC4131DB-64E4-455E-BE0C-FE12263A8392}" srcOrd="2" destOrd="0" presId="urn:microsoft.com/office/officeart/2008/layout/LinedList"/>
    <dgm:cxn modelId="{21668EDF-8EEB-4953-8914-6D148B007BF5}" type="presParOf" srcId="{D500ED9D-39D5-4F9C-B0AD-3F63B2B5E72D}" destId="{394195DC-9900-42E3-AA9A-112BB29C5ED5}" srcOrd="5" destOrd="0" presId="urn:microsoft.com/office/officeart/2008/layout/LinedList"/>
    <dgm:cxn modelId="{ADEC95C6-15B1-49DA-B220-C1B0C338BF08}" type="presParOf" srcId="{D500ED9D-39D5-4F9C-B0AD-3F63B2B5E72D}" destId="{FC80B616-B897-435D-B367-92683979C577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495F46-2C63-4D42-A8FD-985B331BA0C3}">
      <dsp:nvSpPr>
        <dsp:cNvPr id="0" name=""/>
        <dsp:cNvSpPr/>
      </dsp:nvSpPr>
      <dsp:spPr>
        <a:xfrm>
          <a:off x="5225703" y="4339303"/>
          <a:ext cx="3152376" cy="20420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Рефлексия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Толерантность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Креативность</a:t>
          </a:r>
          <a:endParaRPr lang="ru-RU" sz="1400" kern="1200" dirty="0"/>
        </a:p>
      </dsp:txBody>
      <dsp:txXfrm>
        <a:off x="6216272" y="4894666"/>
        <a:ext cx="2116949" cy="1441804"/>
      </dsp:txXfrm>
    </dsp:sp>
    <dsp:sp modelId="{E6952128-B3BD-450D-BBF9-0D307DE1C8AB}">
      <dsp:nvSpPr>
        <dsp:cNvPr id="0" name=""/>
        <dsp:cNvSpPr/>
      </dsp:nvSpPr>
      <dsp:spPr>
        <a:xfrm>
          <a:off x="82352" y="4339303"/>
          <a:ext cx="3152376" cy="20420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Ответственность за образовательный процесс и его результат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Оптимизм</a:t>
          </a:r>
          <a:endParaRPr lang="ru-RU" sz="1400" kern="1200" dirty="0"/>
        </a:p>
      </dsp:txBody>
      <dsp:txXfrm>
        <a:off x="127209" y="4894666"/>
        <a:ext cx="2116949" cy="1441804"/>
      </dsp:txXfrm>
    </dsp:sp>
    <dsp:sp modelId="{46CF9C59-9244-4C37-A93C-7A3DF46AD44E}">
      <dsp:nvSpPr>
        <dsp:cNvPr id="0" name=""/>
        <dsp:cNvSpPr/>
      </dsp:nvSpPr>
      <dsp:spPr>
        <a:xfrm>
          <a:off x="5225703" y="0"/>
          <a:ext cx="3152376" cy="20420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Мобильность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 smtClean="0"/>
            <a:t>Коммуникативность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Надежность</a:t>
          </a:r>
          <a:endParaRPr lang="ru-RU" sz="1400" kern="1200" dirty="0"/>
        </a:p>
      </dsp:txBody>
      <dsp:txXfrm>
        <a:off x="6216272" y="44857"/>
        <a:ext cx="2116949" cy="1441804"/>
      </dsp:txXfrm>
    </dsp:sp>
    <dsp:sp modelId="{7387DFD1-1E95-4C38-95D2-1DD97B7D322F}">
      <dsp:nvSpPr>
        <dsp:cNvPr id="0" name=""/>
        <dsp:cNvSpPr/>
      </dsp:nvSpPr>
      <dsp:spPr>
        <a:xfrm>
          <a:off x="82352" y="0"/>
          <a:ext cx="3152376" cy="20420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Стрессоустойчивость</a:t>
          </a:r>
          <a:endParaRPr lang="ru-RU" sz="1400" kern="1200" dirty="0"/>
        </a:p>
      </dsp:txBody>
      <dsp:txXfrm>
        <a:off x="127209" y="44857"/>
        <a:ext cx="2116949" cy="1441804"/>
      </dsp:txXfrm>
    </dsp:sp>
    <dsp:sp modelId="{97E5E4EF-015D-464E-BB29-386E903278B1}">
      <dsp:nvSpPr>
        <dsp:cNvPr id="0" name=""/>
        <dsp:cNvSpPr/>
      </dsp:nvSpPr>
      <dsp:spPr>
        <a:xfrm>
          <a:off x="1403287" y="363735"/>
          <a:ext cx="2763115" cy="2763115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Готовность к переменам</a:t>
          </a:r>
          <a:endParaRPr lang="ru-RU" sz="1500" kern="1200" dirty="0"/>
        </a:p>
      </dsp:txBody>
      <dsp:txXfrm>
        <a:off x="2212585" y="1173033"/>
        <a:ext cx="1953817" cy="1953817"/>
      </dsp:txXfrm>
    </dsp:sp>
    <dsp:sp modelId="{5F9744CE-C5FF-4D09-85E7-3FE53A221D52}">
      <dsp:nvSpPr>
        <dsp:cNvPr id="0" name=""/>
        <dsp:cNvSpPr/>
      </dsp:nvSpPr>
      <dsp:spPr>
        <a:xfrm rot="5400000">
          <a:off x="4294029" y="363735"/>
          <a:ext cx="2763115" cy="2763115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Мобильность</a:t>
          </a:r>
          <a:endParaRPr lang="ru-RU" sz="1500" kern="1200" dirty="0"/>
        </a:p>
      </dsp:txBody>
      <dsp:txXfrm rot="-5400000">
        <a:off x="4294029" y="1173033"/>
        <a:ext cx="1953817" cy="1953817"/>
      </dsp:txXfrm>
    </dsp:sp>
    <dsp:sp modelId="{CF468DE4-00E5-46CB-930C-7194718C7838}">
      <dsp:nvSpPr>
        <dsp:cNvPr id="0" name=""/>
        <dsp:cNvSpPr/>
      </dsp:nvSpPr>
      <dsp:spPr>
        <a:xfrm rot="10800000">
          <a:off x="4294029" y="3254477"/>
          <a:ext cx="2763115" cy="2763115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Способность к нестандартным трудовым действиям</a:t>
          </a:r>
          <a:endParaRPr lang="ru-RU" sz="1500" kern="1200" dirty="0"/>
        </a:p>
      </dsp:txBody>
      <dsp:txXfrm rot="10800000">
        <a:off x="4294029" y="3254477"/>
        <a:ext cx="1953817" cy="1953817"/>
      </dsp:txXfrm>
    </dsp:sp>
    <dsp:sp modelId="{64429E9F-0A02-4BDD-9A9D-76021961427A}">
      <dsp:nvSpPr>
        <dsp:cNvPr id="0" name=""/>
        <dsp:cNvSpPr/>
      </dsp:nvSpPr>
      <dsp:spPr>
        <a:xfrm rot="16200000">
          <a:off x="1403287" y="3254477"/>
          <a:ext cx="2763115" cy="2763115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Ответственность и самостоятельность в принятии решений</a:t>
          </a:r>
          <a:endParaRPr lang="ru-RU" sz="1500" kern="1200" dirty="0"/>
        </a:p>
      </dsp:txBody>
      <dsp:txXfrm rot="5400000">
        <a:off x="2212585" y="3254477"/>
        <a:ext cx="1953817" cy="1953817"/>
      </dsp:txXfrm>
    </dsp:sp>
    <dsp:sp modelId="{CFE506D3-CC3B-47AA-814E-BE6D76B70839}">
      <dsp:nvSpPr>
        <dsp:cNvPr id="0" name=""/>
        <dsp:cNvSpPr/>
      </dsp:nvSpPr>
      <dsp:spPr>
        <a:xfrm>
          <a:off x="3744415" y="2592286"/>
          <a:ext cx="954008" cy="829572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C06FBE-7431-48DC-BE8E-228BE0000ACF}">
      <dsp:nvSpPr>
        <dsp:cNvPr id="0" name=""/>
        <dsp:cNvSpPr/>
      </dsp:nvSpPr>
      <dsp:spPr>
        <a:xfrm rot="10800000">
          <a:off x="3753211" y="2935410"/>
          <a:ext cx="954008" cy="829572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43A6DD-A4C8-4EFE-B2DE-C97EF7D51878}">
      <dsp:nvSpPr>
        <dsp:cNvPr id="0" name=""/>
        <dsp:cNvSpPr/>
      </dsp:nvSpPr>
      <dsp:spPr>
        <a:xfrm>
          <a:off x="35" y="6818"/>
          <a:ext cx="3398475" cy="83736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 w="95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Развивающая работа</a:t>
          </a:r>
          <a:endParaRPr lang="ru-RU" sz="2400" kern="1200" dirty="0"/>
        </a:p>
      </dsp:txBody>
      <dsp:txXfrm>
        <a:off x="35" y="6818"/>
        <a:ext cx="3398475" cy="837366"/>
      </dsp:txXfrm>
    </dsp:sp>
    <dsp:sp modelId="{FF41AD99-457D-4078-85E7-8806B9564131}">
      <dsp:nvSpPr>
        <dsp:cNvPr id="0" name=""/>
        <dsp:cNvSpPr/>
      </dsp:nvSpPr>
      <dsp:spPr>
        <a:xfrm>
          <a:off x="35" y="844185"/>
          <a:ext cx="3398475" cy="4189556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Создать психологический настрой на работу.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Повысить знания в области педагогики и психологии.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Развитие личностных и профессионально значимых качеств.</a:t>
          </a:r>
          <a:endParaRPr lang="ru-RU" sz="2400" kern="1200" dirty="0"/>
        </a:p>
      </dsp:txBody>
      <dsp:txXfrm>
        <a:off x="35" y="844185"/>
        <a:ext cx="3398475" cy="4189556"/>
      </dsp:txXfrm>
    </dsp:sp>
    <dsp:sp modelId="{4C607575-1BB4-45ED-83BE-25CC747D0CF5}">
      <dsp:nvSpPr>
        <dsp:cNvPr id="0" name=""/>
        <dsp:cNvSpPr/>
      </dsp:nvSpPr>
      <dsp:spPr>
        <a:xfrm>
          <a:off x="3874297" y="6818"/>
          <a:ext cx="3398475" cy="83736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 w="95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Коррекционная работа</a:t>
          </a:r>
          <a:endParaRPr lang="ru-RU" sz="2400" kern="1200" dirty="0"/>
        </a:p>
      </dsp:txBody>
      <dsp:txXfrm>
        <a:off x="3874297" y="6818"/>
        <a:ext cx="3398475" cy="837366"/>
      </dsp:txXfrm>
    </dsp:sp>
    <dsp:sp modelId="{594828E0-3BB9-4176-A26F-6AA71DD4886B}">
      <dsp:nvSpPr>
        <dsp:cNvPr id="0" name=""/>
        <dsp:cNvSpPr/>
      </dsp:nvSpPr>
      <dsp:spPr>
        <a:xfrm>
          <a:off x="3874297" y="844185"/>
          <a:ext cx="3398475" cy="4189556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Профессиональная поддержка и оказание помощи в преодолении проблем. Устранение личностных дисгармоний, мобилизация скрытых психологических ресурсов педагога</a:t>
          </a:r>
          <a:endParaRPr lang="ru-RU" sz="2400" kern="1200" dirty="0"/>
        </a:p>
      </dsp:txBody>
      <dsp:txXfrm>
        <a:off x="3874297" y="844185"/>
        <a:ext cx="3398475" cy="41895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017AA7-4DE4-4557-BA2A-937356A83C23}">
      <dsp:nvSpPr>
        <dsp:cNvPr id="0" name=""/>
        <dsp:cNvSpPr/>
      </dsp:nvSpPr>
      <dsp:spPr>
        <a:xfrm>
          <a:off x="-369470" y="122006"/>
          <a:ext cx="7008440" cy="438027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9EEB25-6839-4DA7-A9BB-EC75636CE126}">
      <dsp:nvSpPr>
        <dsp:cNvPr id="0" name=""/>
        <dsp:cNvSpPr/>
      </dsp:nvSpPr>
      <dsp:spPr>
        <a:xfrm>
          <a:off x="520600" y="3145272"/>
          <a:ext cx="182219" cy="182219"/>
        </a:xfrm>
        <a:prstGeom prst="ellipse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99D1D5-099E-4EEB-81E5-6710B8EBBB8A}">
      <dsp:nvSpPr>
        <dsp:cNvPr id="0" name=""/>
        <dsp:cNvSpPr/>
      </dsp:nvSpPr>
      <dsp:spPr>
        <a:xfrm>
          <a:off x="-323913" y="3236382"/>
          <a:ext cx="3504215" cy="1265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554" tIns="0" rIns="0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Подготовительный</a:t>
          </a:r>
          <a:endParaRPr lang="ru-RU" sz="2800" kern="1200" dirty="0"/>
        </a:p>
      </dsp:txBody>
      <dsp:txXfrm>
        <a:off x="-323913" y="3236382"/>
        <a:ext cx="3504215" cy="1265899"/>
      </dsp:txXfrm>
    </dsp:sp>
    <dsp:sp modelId="{C4E536EE-3122-42BF-B303-F0DA3A18DEDA}">
      <dsp:nvSpPr>
        <dsp:cNvPr id="0" name=""/>
        <dsp:cNvSpPr/>
      </dsp:nvSpPr>
      <dsp:spPr>
        <a:xfrm>
          <a:off x="2129037" y="1954713"/>
          <a:ext cx="329396" cy="329396"/>
        </a:xfrm>
        <a:prstGeom prst="ellipse">
          <a:avLst/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BFF15D-F98F-4F08-B706-48D09F12E0BD}">
      <dsp:nvSpPr>
        <dsp:cNvPr id="0" name=""/>
        <dsp:cNvSpPr/>
      </dsp:nvSpPr>
      <dsp:spPr>
        <a:xfrm>
          <a:off x="936686" y="2241418"/>
          <a:ext cx="4471614" cy="23828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4540" tIns="0" rIns="0" bIns="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«Партнерство»</a:t>
          </a:r>
          <a:endParaRPr lang="ru-RU" sz="2700" kern="1200" dirty="0"/>
        </a:p>
      </dsp:txBody>
      <dsp:txXfrm>
        <a:off x="936686" y="2241418"/>
        <a:ext cx="4471614" cy="2382869"/>
      </dsp:txXfrm>
    </dsp:sp>
    <dsp:sp modelId="{9E536034-620C-446B-BCEC-91E1E970908C}">
      <dsp:nvSpPr>
        <dsp:cNvPr id="0" name=""/>
        <dsp:cNvSpPr/>
      </dsp:nvSpPr>
      <dsp:spPr>
        <a:xfrm>
          <a:off x="4063367" y="1230216"/>
          <a:ext cx="455548" cy="455548"/>
        </a:xfrm>
        <a:prstGeom prst="ellipse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5C3398-C5B8-4025-A954-002F2AF89F10}">
      <dsp:nvSpPr>
        <dsp:cNvPr id="0" name=""/>
        <dsp:cNvSpPr/>
      </dsp:nvSpPr>
      <dsp:spPr>
        <a:xfrm>
          <a:off x="2865322" y="1579996"/>
          <a:ext cx="4491512" cy="30442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86" tIns="0" rIns="0" bIns="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Проведение аттестации</a:t>
          </a:r>
          <a:endParaRPr lang="ru-RU" sz="2700" kern="1200" dirty="0"/>
        </a:p>
      </dsp:txBody>
      <dsp:txXfrm>
        <a:off x="2865322" y="1579996"/>
        <a:ext cx="4491512" cy="30442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F9FF56-A417-43F2-BF0B-F08A2C4B4C93}">
      <dsp:nvSpPr>
        <dsp:cNvPr id="0" name=""/>
        <dsp:cNvSpPr/>
      </dsp:nvSpPr>
      <dsp:spPr>
        <a:xfrm>
          <a:off x="2497021" y="1543"/>
          <a:ext cx="2422780" cy="12113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Диагностическое направление</a:t>
          </a:r>
          <a:endParaRPr lang="ru-RU" sz="2100" kern="1200" dirty="0"/>
        </a:p>
      </dsp:txBody>
      <dsp:txXfrm>
        <a:off x="2532501" y="37023"/>
        <a:ext cx="2351820" cy="1140430"/>
      </dsp:txXfrm>
    </dsp:sp>
    <dsp:sp modelId="{D910225A-8331-455D-A984-F39324D83090}">
      <dsp:nvSpPr>
        <dsp:cNvPr id="0" name=""/>
        <dsp:cNvSpPr/>
      </dsp:nvSpPr>
      <dsp:spPr>
        <a:xfrm rot="3600000">
          <a:off x="4077188" y="2128266"/>
          <a:ext cx="1263567" cy="423986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4204384" y="2213063"/>
        <a:ext cx="1009175" cy="254392"/>
      </dsp:txXfrm>
    </dsp:sp>
    <dsp:sp modelId="{5D405DB4-72A9-4088-AD27-17955E971020}">
      <dsp:nvSpPr>
        <dsp:cNvPr id="0" name=""/>
        <dsp:cNvSpPr/>
      </dsp:nvSpPr>
      <dsp:spPr>
        <a:xfrm>
          <a:off x="4498141" y="3467585"/>
          <a:ext cx="2422780" cy="12113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Коррекционное направление</a:t>
          </a:r>
          <a:endParaRPr lang="ru-RU" sz="2100" kern="1200" dirty="0"/>
        </a:p>
      </dsp:txBody>
      <dsp:txXfrm>
        <a:off x="4533621" y="3503065"/>
        <a:ext cx="2351820" cy="1140430"/>
      </dsp:txXfrm>
    </dsp:sp>
    <dsp:sp modelId="{ED2DDFC2-B5D2-4E2D-870D-AAD9FE6EE2B2}">
      <dsp:nvSpPr>
        <dsp:cNvPr id="0" name=""/>
        <dsp:cNvSpPr/>
      </dsp:nvSpPr>
      <dsp:spPr>
        <a:xfrm rot="10800000">
          <a:off x="3076628" y="3861287"/>
          <a:ext cx="1263567" cy="423986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10800000">
        <a:off x="3203824" y="3946084"/>
        <a:ext cx="1009175" cy="254392"/>
      </dsp:txXfrm>
    </dsp:sp>
    <dsp:sp modelId="{925A5C07-6947-45EC-BC4A-0CAA8F844F29}">
      <dsp:nvSpPr>
        <dsp:cNvPr id="0" name=""/>
        <dsp:cNvSpPr/>
      </dsp:nvSpPr>
      <dsp:spPr>
        <a:xfrm>
          <a:off x="495901" y="3467585"/>
          <a:ext cx="2422780" cy="12113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Развивающее направление</a:t>
          </a:r>
        </a:p>
      </dsp:txBody>
      <dsp:txXfrm>
        <a:off x="531381" y="3503065"/>
        <a:ext cx="2351820" cy="1140430"/>
      </dsp:txXfrm>
    </dsp:sp>
    <dsp:sp modelId="{9913CBAD-43F5-4D58-9D10-70024F24CCFC}">
      <dsp:nvSpPr>
        <dsp:cNvPr id="0" name=""/>
        <dsp:cNvSpPr/>
      </dsp:nvSpPr>
      <dsp:spPr>
        <a:xfrm rot="18000000">
          <a:off x="2076068" y="2128266"/>
          <a:ext cx="1263567" cy="423986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2203264" y="2213063"/>
        <a:ext cx="1009175" cy="2543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8A4535-17E4-4528-B840-F84141A15E5A}">
      <dsp:nvSpPr>
        <dsp:cNvPr id="0" name=""/>
        <dsp:cNvSpPr/>
      </dsp:nvSpPr>
      <dsp:spPr>
        <a:xfrm>
          <a:off x="0" y="0"/>
          <a:ext cx="784887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C902EA-9555-4919-93A1-04681726AC35}">
      <dsp:nvSpPr>
        <dsp:cNvPr id="0" name=""/>
        <dsp:cNvSpPr/>
      </dsp:nvSpPr>
      <dsp:spPr>
        <a:xfrm>
          <a:off x="0" y="0"/>
          <a:ext cx="3478798" cy="47683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just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400" kern="1200" dirty="0" smtClean="0"/>
            <a:t>1.</a:t>
          </a:r>
          <a:r>
            <a:rPr lang="ru-RU" sz="2800" i="1" kern="1200" dirty="0" smtClean="0"/>
            <a:t>Умение смотреть на ситуацию с точки зрения других и достигать взаимопонимания</a:t>
          </a:r>
          <a:endParaRPr lang="ru-RU" sz="2800" i="1" kern="1200" dirty="0"/>
        </a:p>
      </dsp:txBody>
      <dsp:txXfrm>
        <a:off x="0" y="0"/>
        <a:ext cx="3478798" cy="4768304"/>
      </dsp:txXfrm>
    </dsp:sp>
    <dsp:sp modelId="{E6237D41-EEF6-47A9-BF43-6AAE547BA41F}">
      <dsp:nvSpPr>
        <dsp:cNvPr id="0" name=""/>
        <dsp:cNvSpPr/>
      </dsp:nvSpPr>
      <dsp:spPr>
        <a:xfrm>
          <a:off x="3560660" y="74504"/>
          <a:ext cx="4284073" cy="14900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1.1. Изучение стиля поведения педагога при разрешении детских конфликтов (модификация </a:t>
          </a:r>
          <a:r>
            <a:rPr lang="ru-RU" sz="2200" kern="1200" dirty="0" err="1" smtClean="0"/>
            <a:t>Р.Калининой</a:t>
          </a:r>
          <a:r>
            <a:rPr lang="ru-RU" sz="2200" kern="1200" dirty="0" smtClean="0"/>
            <a:t>)</a:t>
          </a:r>
          <a:endParaRPr lang="ru-RU" sz="2200" kern="1200" dirty="0"/>
        </a:p>
      </dsp:txBody>
      <dsp:txXfrm>
        <a:off x="3560660" y="74504"/>
        <a:ext cx="4284073" cy="1490094"/>
      </dsp:txXfrm>
    </dsp:sp>
    <dsp:sp modelId="{32BDE824-0207-49EE-9E89-2E4AB1CAEEA7}">
      <dsp:nvSpPr>
        <dsp:cNvPr id="0" name=""/>
        <dsp:cNvSpPr/>
      </dsp:nvSpPr>
      <dsp:spPr>
        <a:xfrm>
          <a:off x="3478798" y="1564599"/>
          <a:ext cx="43659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D69BDF-CA62-4015-99D3-3A0ECE1C02D2}">
      <dsp:nvSpPr>
        <dsp:cNvPr id="0" name=""/>
        <dsp:cNvSpPr/>
      </dsp:nvSpPr>
      <dsp:spPr>
        <a:xfrm>
          <a:off x="3560660" y="1639104"/>
          <a:ext cx="4284073" cy="14900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1.2. Изучение педагогического такта (модификация </a:t>
          </a:r>
          <a:r>
            <a:rPr lang="ru-RU" sz="2200" kern="1200" dirty="0" err="1" smtClean="0"/>
            <a:t>Р.Калининой</a:t>
          </a:r>
          <a:r>
            <a:rPr lang="ru-RU" sz="2200" kern="1200" dirty="0" smtClean="0"/>
            <a:t>)</a:t>
          </a:r>
          <a:endParaRPr lang="ru-RU" sz="2200" kern="1200" dirty="0"/>
        </a:p>
      </dsp:txBody>
      <dsp:txXfrm>
        <a:off x="3560660" y="1639104"/>
        <a:ext cx="4284073" cy="1490094"/>
      </dsp:txXfrm>
    </dsp:sp>
    <dsp:sp modelId="{933B01E7-24A2-46CA-AE5D-25319515CB82}">
      <dsp:nvSpPr>
        <dsp:cNvPr id="0" name=""/>
        <dsp:cNvSpPr/>
      </dsp:nvSpPr>
      <dsp:spPr>
        <a:xfrm>
          <a:off x="3478798" y="3129199"/>
          <a:ext cx="43659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C7E848-F810-422F-AC1E-C8A17D5731F5}">
      <dsp:nvSpPr>
        <dsp:cNvPr id="0" name=""/>
        <dsp:cNvSpPr/>
      </dsp:nvSpPr>
      <dsp:spPr>
        <a:xfrm>
          <a:off x="3560660" y="3203704"/>
          <a:ext cx="4284073" cy="14900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1.3. Изучение самоанализа педагогической деятельности (модификация </a:t>
          </a:r>
          <a:r>
            <a:rPr lang="ru-RU" sz="2200" kern="1200" dirty="0" err="1" smtClean="0"/>
            <a:t>Р.Калининой</a:t>
          </a:r>
          <a:r>
            <a:rPr lang="ru-RU" sz="2200" kern="1200" dirty="0" smtClean="0"/>
            <a:t>)</a:t>
          </a:r>
          <a:endParaRPr lang="ru-RU" sz="2200" kern="1200" dirty="0"/>
        </a:p>
      </dsp:txBody>
      <dsp:txXfrm>
        <a:off x="3560660" y="3203704"/>
        <a:ext cx="4284073" cy="1490094"/>
      </dsp:txXfrm>
    </dsp:sp>
    <dsp:sp modelId="{2520ABC3-FD5A-4929-870B-04150517E7B0}">
      <dsp:nvSpPr>
        <dsp:cNvPr id="0" name=""/>
        <dsp:cNvSpPr/>
      </dsp:nvSpPr>
      <dsp:spPr>
        <a:xfrm>
          <a:off x="3478798" y="4693799"/>
          <a:ext cx="43659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8A4535-17E4-4528-B840-F84141A15E5A}">
      <dsp:nvSpPr>
        <dsp:cNvPr id="0" name=""/>
        <dsp:cNvSpPr/>
      </dsp:nvSpPr>
      <dsp:spPr>
        <a:xfrm>
          <a:off x="0" y="0"/>
          <a:ext cx="784887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C902EA-9555-4919-93A1-04681726AC35}">
      <dsp:nvSpPr>
        <dsp:cNvPr id="0" name=""/>
        <dsp:cNvSpPr/>
      </dsp:nvSpPr>
      <dsp:spPr>
        <a:xfrm>
          <a:off x="0" y="0"/>
          <a:ext cx="3478798" cy="406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3200" i="1" kern="1200" dirty="0" smtClean="0"/>
            <a:t>2.Умение поддерживать воспитанников и коллег по работе</a:t>
          </a:r>
          <a:endParaRPr lang="ru-RU" sz="3200" i="1" kern="1200" dirty="0"/>
        </a:p>
      </dsp:txBody>
      <dsp:txXfrm>
        <a:off x="0" y="0"/>
        <a:ext cx="3478798" cy="4064000"/>
      </dsp:txXfrm>
    </dsp:sp>
    <dsp:sp modelId="{E6237D41-EEF6-47A9-BF43-6AAE547BA41F}">
      <dsp:nvSpPr>
        <dsp:cNvPr id="0" name=""/>
        <dsp:cNvSpPr/>
      </dsp:nvSpPr>
      <dsp:spPr>
        <a:xfrm>
          <a:off x="3560660" y="63500"/>
          <a:ext cx="4284073" cy="12699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2.1. </a:t>
          </a:r>
          <a:r>
            <a:rPr lang="ru-RU" sz="2600" kern="1200" dirty="0" err="1" smtClean="0"/>
            <a:t>Исследовани</a:t>
          </a:r>
          <a:r>
            <a:rPr lang="ru-RU" sz="2600" kern="1200" dirty="0" smtClean="0"/>
            <a:t> е уровня </a:t>
          </a:r>
          <a:r>
            <a:rPr lang="ru-RU" sz="2600" kern="1200" dirty="0" err="1" smtClean="0"/>
            <a:t>эмпатии</a:t>
          </a:r>
          <a:r>
            <a:rPr lang="ru-RU" sz="2600" kern="1200" dirty="0" smtClean="0"/>
            <a:t> (</a:t>
          </a:r>
          <a:r>
            <a:rPr lang="ru-RU" sz="2600" kern="1200" dirty="0" err="1" smtClean="0"/>
            <a:t>И.М.Юсупов</a:t>
          </a:r>
          <a:r>
            <a:rPr lang="ru-RU" sz="2600" kern="1200" dirty="0" smtClean="0"/>
            <a:t>)</a:t>
          </a:r>
          <a:endParaRPr lang="ru-RU" sz="2600" kern="1200" dirty="0"/>
        </a:p>
      </dsp:txBody>
      <dsp:txXfrm>
        <a:off x="3560660" y="63500"/>
        <a:ext cx="4284073" cy="1269999"/>
      </dsp:txXfrm>
    </dsp:sp>
    <dsp:sp modelId="{32BDE824-0207-49EE-9E89-2E4AB1CAEEA7}">
      <dsp:nvSpPr>
        <dsp:cNvPr id="0" name=""/>
        <dsp:cNvSpPr/>
      </dsp:nvSpPr>
      <dsp:spPr>
        <a:xfrm>
          <a:off x="3478798" y="1333499"/>
          <a:ext cx="43659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D69BDF-CA62-4015-99D3-3A0ECE1C02D2}">
      <dsp:nvSpPr>
        <dsp:cNvPr id="0" name=""/>
        <dsp:cNvSpPr/>
      </dsp:nvSpPr>
      <dsp:spPr>
        <a:xfrm>
          <a:off x="3560660" y="1396999"/>
          <a:ext cx="4284073" cy="12699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2.2. Методика самооценки </a:t>
          </a:r>
          <a:r>
            <a:rPr lang="ru-RU" sz="2600" kern="1200" dirty="0" err="1" smtClean="0"/>
            <a:t>эмпатии</a:t>
          </a:r>
          <a:r>
            <a:rPr lang="ru-RU" sz="2600" kern="1200" dirty="0" smtClean="0"/>
            <a:t> (</a:t>
          </a:r>
          <a:r>
            <a:rPr lang="ru-RU" sz="2600" kern="1200" dirty="0" err="1" smtClean="0"/>
            <a:t>А.Мехрабиен</a:t>
          </a:r>
          <a:r>
            <a:rPr lang="ru-RU" sz="2600" kern="1200" dirty="0" smtClean="0"/>
            <a:t>, </a:t>
          </a:r>
          <a:r>
            <a:rPr lang="ru-RU" sz="2600" kern="1200" dirty="0" err="1" smtClean="0"/>
            <a:t>Н.Энштейн</a:t>
          </a:r>
          <a:r>
            <a:rPr lang="ru-RU" sz="2600" kern="1200" dirty="0" smtClean="0"/>
            <a:t>)</a:t>
          </a:r>
          <a:endParaRPr lang="ru-RU" sz="2600" kern="1200" dirty="0"/>
        </a:p>
      </dsp:txBody>
      <dsp:txXfrm>
        <a:off x="3560660" y="1396999"/>
        <a:ext cx="4284073" cy="1269999"/>
      </dsp:txXfrm>
    </dsp:sp>
    <dsp:sp modelId="{933B01E7-24A2-46CA-AE5D-25319515CB82}">
      <dsp:nvSpPr>
        <dsp:cNvPr id="0" name=""/>
        <dsp:cNvSpPr/>
      </dsp:nvSpPr>
      <dsp:spPr>
        <a:xfrm>
          <a:off x="3478798" y="2666999"/>
          <a:ext cx="43659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C7E848-F810-422F-AC1E-C8A17D5731F5}">
      <dsp:nvSpPr>
        <dsp:cNvPr id="0" name=""/>
        <dsp:cNvSpPr/>
      </dsp:nvSpPr>
      <dsp:spPr>
        <a:xfrm>
          <a:off x="3560660" y="2730499"/>
          <a:ext cx="4284073" cy="12699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2.3. Изучение уровня общительности (</a:t>
          </a:r>
          <a:r>
            <a:rPr lang="ru-RU" sz="2600" kern="1200" dirty="0" err="1" smtClean="0"/>
            <a:t>Ф.Ряховский</a:t>
          </a:r>
          <a:r>
            <a:rPr lang="ru-RU" sz="2600" kern="1200" dirty="0" smtClean="0"/>
            <a:t>)</a:t>
          </a:r>
          <a:endParaRPr lang="ru-RU" sz="2600" kern="1200" dirty="0"/>
        </a:p>
      </dsp:txBody>
      <dsp:txXfrm>
        <a:off x="3560660" y="2730499"/>
        <a:ext cx="4284073" cy="1269999"/>
      </dsp:txXfrm>
    </dsp:sp>
    <dsp:sp modelId="{2520ABC3-FD5A-4929-870B-04150517E7B0}">
      <dsp:nvSpPr>
        <dsp:cNvPr id="0" name=""/>
        <dsp:cNvSpPr/>
      </dsp:nvSpPr>
      <dsp:spPr>
        <a:xfrm>
          <a:off x="3478798" y="4000499"/>
          <a:ext cx="43659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8A4535-17E4-4528-B840-F84141A15E5A}">
      <dsp:nvSpPr>
        <dsp:cNvPr id="0" name=""/>
        <dsp:cNvSpPr/>
      </dsp:nvSpPr>
      <dsp:spPr>
        <a:xfrm>
          <a:off x="0" y="0"/>
          <a:ext cx="784887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C902EA-9555-4919-93A1-04681726AC35}">
      <dsp:nvSpPr>
        <dsp:cNvPr id="0" name=""/>
        <dsp:cNvSpPr/>
      </dsp:nvSpPr>
      <dsp:spPr>
        <a:xfrm>
          <a:off x="0" y="0"/>
          <a:ext cx="3478798" cy="406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3200" i="1" kern="1200" dirty="0" smtClean="0"/>
            <a:t>3. Умение конструктивно реагировать на критику</a:t>
          </a:r>
          <a:endParaRPr lang="ru-RU" sz="3200" i="1" kern="1200" dirty="0"/>
        </a:p>
      </dsp:txBody>
      <dsp:txXfrm>
        <a:off x="0" y="0"/>
        <a:ext cx="3478798" cy="4064000"/>
      </dsp:txXfrm>
    </dsp:sp>
    <dsp:sp modelId="{E6237D41-EEF6-47A9-BF43-6AAE547BA41F}">
      <dsp:nvSpPr>
        <dsp:cNvPr id="0" name=""/>
        <dsp:cNvSpPr/>
      </dsp:nvSpPr>
      <dsp:spPr>
        <a:xfrm>
          <a:off x="3560660" y="94456"/>
          <a:ext cx="4284073" cy="1889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3.1. Изучение стиля общения, отношения к критике (</a:t>
          </a:r>
          <a:r>
            <a:rPr lang="ru-RU" sz="3100" kern="1200" dirty="0" err="1" smtClean="0"/>
            <a:t>В.М.Шепель</a:t>
          </a:r>
          <a:r>
            <a:rPr lang="ru-RU" sz="3100" kern="1200" dirty="0" smtClean="0"/>
            <a:t>)</a:t>
          </a:r>
          <a:endParaRPr lang="ru-RU" sz="3100" kern="1200" dirty="0"/>
        </a:p>
      </dsp:txBody>
      <dsp:txXfrm>
        <a:off x="3560660" y="94456"/>
        <a:ext cx="4284073" cy="1889124"/>
      </dsp:txXfrm>
    </dsp:sp>
    <dsp:sp modelId="{32BDE824-0207-49EE-9E89-2E4AB1CAEEA7}">
      <dsp:nvSpPr>
        <dsp:cNvPr id="0" name=""/>
        <dsp:cNvSpPr/>
      </dsp:nvSpPr>
      <dsp:spPr>
        <a:xfrm>
          <a:off x="3478798" y="1983581"/>
          <a:ext cx="43659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D69BDF-CA62-4015-99D3-3A0ECE1C02D2}">
      <dsp:nvSpPr>
        <dsp:cNvPr id="0" name=""/>
        <dsp:cNvSpPr/>
      </dsp:nvSpPr>
      <dsp:spPr>
        <a:xfrm>
          <a:off x="3560660" y="2078037"/>
          <a:ext cx="4284073" cy="1889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3.2. Изучение мотивации одобрения (</a:t>
          </a:r>
          <a:r>
            <a:rPr lang="ru-RU" sz="3100" kern="1200" dirty="0" err="1" smtClean="0"/>
            <a:t>Д.Краун</a:t>
          </a:r>
          <a:r>
            <a:rPr lang="ru-RU" sz="3100" kern="1200" dirty="0" smtClean="0"/>
            <a:t>, </a:t>
          </a:r>
          <a:r>
            <a:rPr lang="ru-RU" sz="3100" kern="1200" dirty="0" err="1" smtClean="0"/>
            <a:t>Д.Марлоу</a:t>
          </a:r>
          <a:r>
            <a:rPr lang="ru-RU" sz="3100" kern="1200" dirty="0" smtClean="0"/>
            <a:t>)</a:t>
          </a:r>
          <a:endParaRPr lang="ru-RU" sz="3100" kern="1200" dirty="0"/>
        </a:p>
      </dsp:txBody>
      <dsp:txXfrm>
        <a:off x="3560660" y="2078037"/>
        <a:ext cx="4284073" cy="1889124"/>
      </dsp:txXfrm>
    </dsp:sp>
    <dsp:sp modelId="{933B01E7-24A2-46CA-AE5D-25319515CB82}">
      <dsp:nvSpPr>
        <dsp:cNvPr id="0" name=""/>
        <dsp:cNvSpPr/>
      </dsp:nvSpPr>
      <dsp:spPr>
        <a:xfrm>
          <a:off x="3478798" y="3967162"/>
          <a:ext cx="43659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8A4535-17E4-4528-B840-F84141A15E5A}">
      <dsp:nvSpPr>
        <dsp:cNvPr id="0" name=""/>
        <dsp:cNvSpPr/>
      </dsp:nvSpPr>
      <dsp:spPr>
        <a:xfrm>
          <a:off x="0" y="0"/>
          <a:ext cx="79928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C902EA-9555-4919-93A1-04681726AC35}">
      <dsp:nvSpPr>
        <dsp:cNvPr id="0" name=""/>
        <dsp:cNvSpPr/>
      </dsp:nvSpPr>
      <dsp:spPr>
        <a:xfrm>
          <a:off x="0" y="0"/>
          <a:ext cx="3473533" cy="48403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3200" i="1" kern="1200" dirty="0" smtClean="0"/>
            <a:t>4. Умение сохранять самообладание, способ реагирования в конфликте</a:t>
          </a:r>
          <a:endParaRPr lang="ru-RU" sz="3200" i="1" kern="1200" dirty="0"/>
        </a:p>
      </dsp:txBody>
      <dsp:txXfrm>
        <a:off x="0" y="0"/>
        <a:ext cx="3473533" cy="4840311"/>
      </dsp:txXfrm>
    </dsp:sp>
    <dsp:sp modelId="{E6237D41-EEF6-47A9-BF43-6AAE547BA41F}">
      <dsp:nvSpPr>
        <dsp:cNvPr id="0" name=""/>
        <dsp:cNvSpPr/>
      </dsp:nvSpPr>
      <dsp:spPr>
        <a:xfrm>
          <a:off x="3558185" y="56899"/>
          <a:ext cx="4430081" cy="11379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4.1. Изучение способов реагирования в конфликте (</a:t>
          </a:r>
          <a:r>
            <a:rPr lang="ru-RU" sz="2000" kern="1200" dirty="0" err="1" smtClean="0"/>
            <a:t>К.Томас</a:t>
          </a:r>
          <a:r>
            <a:rPr lang="ru-RU" sz="2000" kern="1200" dirty="0" smtClean="0"/>
            <a:t>)</a:t>
          </a:r>
          <a:endParaRPr lang="ru-RU" sz="2000" kern="1200" dirty="0"/>
        </a:p>
      </dsp:txBody>
      <dsp:txXfrm>
        <a:off x="3558185" y="56899"/>
        <a:ext cx="4430081" cy="1137993"/>
      </dsp:txXfrm>
    </dsp:sp>
    <dsp:sp modelId="{32BDE824-0207-49EE-9E89-2E4AB1CAEEA7}">
      <dsp:nvSpPr>
        <dsp:cNvPr id="0" name=""/>
        <dsp:cNvSpPr/>
      </dsp:nvSpPr>
      <dsp:spPr>
        <a:xfrm>
          <a:off x="3473533" y="1194892"/>
          <a:ext cx="451473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D69BDF-CA62-4015-99D3-3A0ECE1C02D2}">
      <dsp:nvSpPr>
        <dsp:cNvPr id="0" name=""/>
        <dsp:cNvSpPr/>
      </dsp:nvSpPr>
      <dsp:spPr>
        <a:xfrm>
          <a:off x="3558185" y="1251792"/>
          <a:ext cx="4430081" cy="11379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4.2. Изучение состояния агрессии (опросник </a:t>
          </a:r>
          <a:r>
            <a:rPr lang="ru-RU" sz="2000" kern="1200" dirty="0" err="1" smtClean="0"/>
            <a:t>Басса-Дарки</a:t>
          </a:r>
          <a:r>
            <a:rPr lang="ru-RU" sz="2000" kern="1200" dirty="0" smtClean="0"/>
            <a:t>)</a:t>
          </a:r>
          <a:endParaRPr lang="ru-RU" sz="2000" kern="1200" dirty="0"/>
        </a:p>
      </dsp:txBody>
      <dsp:txXfrm>
        <a:off x="3558185" y="1251792"/>
        <a:ext cx="4430081" cy="1137993"/>
      </dsp:txXfrm>
    </dsp:sp>
    <dsp:sp modelId="{933B01E7-24A2-46CA-AE5D-25319515CB82}">
      <dsp:nvSpPr>
        <dsp:cNvPr id="0" name=""/>
        <dsp:cNvSpPr/>
      </dsp:nvSpPr>
      <dsp:spPr>
        <a:xfrm>
          <a:off x="3473533" y="2389785"/>
          <a:ext cx="451473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3F5BBB-6D6D-4D02-8E9E-87476D6BB89A}">
      <dsp:nvSpPr>
        <dsp:cNvPr id="0" name=""/>
        <dsp:cNvSpPr/>
      </dsp:nvSpPr>
      <dsp:spPr>
        <a:xfrm>
          <a:off x="3558185" y="2446685"/>
          <a:ext cx="4430081" cy="11379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4.3. Изучение проявления тревоги (личностная шкала </a:t>
          </a:r>
          <a:r>
            <a:rPr lang="ru-RU" sz="2000" kern="1200" dirty="0" err="1" smtClean="0"/>
            <a:t>Дж.Тейлора</a:t>
          </a:r>
          <a:r>
            <a:rPr lang="ru-RU" sz="2000" kern="1200" dirty="0" smtClean="0"/>
            <a:t>, адаптация </a:t>
          </a:r>
          <a:r>
            <a:rPr lang="ru-RU" sz="2000" kern="1200" dirty="0" err="1" smtClean="0"/>
            <a:t>Т.Немчинова</a:t>
          </a:r>
          <a:r>
            <a:rPr lang="ru-RU" sz="2000" kern="1200" dirty="0" smtClean="0"/>
            <a:t>)</a:t>
          </a:r>
          <a:endParaRPr lang="ru-RU" sz="2000" kern="1200" dirty="0"/>
        </a:p>
      </dsp:txBody>
      <dsp:txXfrm>
        <a:off x="3558185" y="2446685"/>
        <a:ext cx="4430081" cy="1137993"/>
      </dsp:txXfrm>
    </dsp:sp>
    <dsp:sp modelId="{849C9D84-FA1E-4BD0-9AF8-6DD720724242}">
      <dsp:nvSpPr>
        <dsp:cNvPr id="0" name=""/>
        <dsp:cNvSpPr/>
      </dsp:nvSpPr>
      <dsp:spPr>
        <a:xfrm>
          <a:off x="3473533" y="3584678"/>
          <a:ext cx="451473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C7E848-F810-422F-AC1E-C8A17D5731F5}">
      <dsp:nvSpPr>
        <dsp:cNvPr id="0" name=""/>
        <dsp:cNvSpPr/>
      </dsp:nvSpPr>
      <dsp:spPr>
        <a:xfrm>
          <a:off x="3558185" y="3641578"/>
          <a:ext cx="4430081" cy="11379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4.4. Изучение стрессоустойчивости (модификация </a:t>
          </a:r>
          <a:r>
            <a:rPr lang="ru-RU" sz="2000" kern="1200" dirty="0" err="1" smtClean="0"/>
            <a:t>С.Ключникова</a:t>
          </a:r>
          <a:r>
            <a:rPr lang="ru-RU" sz="2000" kern="1200" dirty="0" smtClean="0"/>
            <a:t>)</a:t>
          </a:r>
          <a:endParaRPr lang="ru-RU" sz="2000" kern="1200" dirty="0"/>
        </a:p>
      </dsp:txBody>
      <dsp:txXfrm>
        <a:off x="3558185" y="3641578"/>
        <a:ext cx="4430081" cy="1137993"/>
      </dsp:txXfrm>
    </dsp:sp>
    <dsp:sp modelId="{2520ABC3-FD5A-4929-870B-04150517E7B0}">
      <dsp:nvSpPr>
        <dsp:cNvPr id="0" name=""/>
        <dsp:cNvSpPr/>
      </dsp:nvSpPr>
      <dsp:spPr>
        <a:xfrm>
          <a:off x="3473533" y="4779571"/>
          <a:ext cx="451473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8A4535-17E4-4528-B840-F84141A15E5A}">
      <dsp:nvSpPr>
        <dsp:cNvPr id="0" name=""/>
        <dsp:cNvSpPr/>
      </dsp:nvSpPr>
      <dsp:spPr>
        <a:xfrm>
          <a:off x="0" y="0"/>
          <a:ext cx="79928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C902EA-9555-4919-93A1-04681726AC35}">
      <dsp:nvSpPr>
        <dsp:cNvPr id="0" name=""/>
        <dsp:cNvSpPr/>
      </dsp:nvSpPr>
      <dsp:spPr>
        <a:xfrm>
          <a:off x="0" y="0"/>
          <a:ext cx="3522396" cy="48403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3200" i="1" kern="1200" dirty="0" smtClean="0"/>
            <a:t>5. Определение стиля общения</a:t>
          </a:r>
          <a:endParaRPr lang="ru-RU" sz="3200" i="1" kern="1200" dirty="0"/>
        </a:p>
      </dsp:txBody>
      <dsp:txXfrm>
        <a:off x="0" y="0"/>
        <a:ext cx="3522396" cy="4840311"/>
      </dsp:txXfrm>
    </dsp:sp>
    <dsp:sp modelId="{E6237D41-EEF6-47A9-BF43-6AAE547BA41F}">
      <dsp:nvSpPr>
        <dsp:cNvPr id="0" name=""/>
        <dsp:cNvSpPr/>
      </dsp:nvSpPr>
      <dsp:spPr>
        <a:xfrm>
          <a:off x="4546963" y="230041"/>
          <a:ext cx="3445924" cy="43959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5.1. Изучение стиля взаимодействия субъектов образовательного процесса (модификация </a:t>
          </a:r>
          <a:r>
            <a:rPr lang="ru-RU" sz="2400" kern="1200" dirty="0" err="1" smtClean="0"/>
            <a:t>Р.Калининой</a:t>
          </a:r>
          <a:r>
            <a:rPr lang="ru-RU" sz="2400" kern="1200" dirty="0" smtClean="0"/>
            <a:t>)</a:t>
          </a:r>
          <a:endParaRPr lang="ru-RU" sz="2400" kern="1200" dirty="0"/>
        </a:p>
      </dsp:txBody>
      <dsp:txXfrm>
        <a:off x="4546963" y="230041"/>
        <a:ext cx="3445924" cy="4395986"/>
      </dsp:txXfrm>
    </dsp:sp>
    <dsp:sp modelId="{32BDE824-0207-49EE-9E89-2E4AB1CAEEA7}">
      <dsp:nvSpPr>
        <dsp:cNvPr id="0" name=""/>
        <dsp:cNvSpPr/>
      </dsp:nvSpPr>
      <dsp:spPr>
        <a:xfrm>
          <a:off x="3522396" y="4615785"/>
          <a:ext cx="446477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8A4535-17E4-4528-B840-F84141A15E5A}">
      <dsp:nvSpPr>
        <dsp:cNvPr id="0" name=""/>
        <dsp:cNvSpPr/>
      </dsp:nvSpPr>
      <dsp:spPr>
        <a:xfrm>
          <a:off x="0" y="0"/>
          <a:ext cx="79928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C902EA-9555-4919-93A1-04681726AC35}">
      <dsp:nvSpPr>
        <dsp:cNvPr id="0" name=""/>
        <dsp:cNvSpPr/>
      </dsp:nvSpPr>
      <dsp:spPr>
        <a:xfrm>
          <a:off x="0" y="0"/>
          <a:ext cx="3522396" cy="48403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3200" i="1" kern="1200" dirty="0" smtClean="0"/>
            <a:t>6. Авторитет среди педагогов</a:t>
          </a:r>
          <a:endParaRPr lang="ru-RU" sz="3200" i="1" kern="1200" dirty="0"/>
        </a:p>
      </dsp:txBody>
      <dsp:txXfrm>
        <a:off x="0" y="0"/>
        <a:ext cx="3522396" cy="4840311"/>
      </dsp:txXfrm>
    </dsp:sp>
    <dsp:sp modelId="{E6237D41-EEF6-47A9-BF43-6AAE547BA41F}">
      <dsp:nvSpPr>
        <dsp:cNvPr id="0" name=""/>
        <dsp:cNvSpPr/>
      </dsp:nvSpPr>
      <dsp:spPr>
        <a:xfrm>
          <a:off x="3600415" y="178064"/>
          <a:ext cx="4043107" cy="22499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6.1. Диагностика социально-психологической адаптации (</a:t>
          </a:r>
          <a:r>
            <a:rPr lang="ru-RU" sz="2400" kern="1200" dirty="0" err="1" smtClean="0"/>
            <a:t>К.Роджерс</a:t>
          </a:r>
          <a:r>
            <a:rPr lang="ru-RU" sz="2400" kern="1200" dirty="0" smtClean="0"/>
            <a:t>, </a:t>
          </a:r>
          <a:r>
            <a:rPr lang="ru-RU" sz="2400" kern="1200" dirty="0" err="1" smtClean="0"/>
            <a:t>Р.Даймонд</a:t>
          </a:r>
          <a:r>
            <a:rPr lang="ru-RU" sz="2400" kern="1200" dirty="0" smtClean="0"/>
            <a:t>)</a:t>
          </a:r>
          <a:endParaRPr lang="ru-RU" sz="2400" kern="1200" dirty="0"/>
        </a:p>
      </dsp:txBody>
      <dsp:txXfrm>
        <a:off x="3600415" y="178064"/>
        <a:ext cx="4043107" cy="2249988"/>
      </dsp:txXfrm>
    </dsp:sp>
    <dsp:sp modelId="{32BDE824-0207-49EE-9E89-2E4AB1CAEEA7}">
      <dsp:nvSpPr>
        <dsp:cNvPr id="0" name=""/>
        <dsp:cNvSpPr/>
      </dsp:nvSpPr>
      <dsp:spPr>
        <a:xfrm>
          <a:off x="3522396" y="2362488"/>
          <a:ext cx="446477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D47AEE-C0EC-44E0-8753-B055213A0CD1}">
      <dsp:nvSpPr>
        <dsp:cNvPr id="0" name=""/>
        <dsp:cNvSpPr/>
      </dsp:nvSpPr>
      <dsp:spPr>
        <a:xfrm>
          <a:off x="3606111" y="2474987"/>
          <a:ext cx="4381062" cy="22499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6.2. Социометрия в коллективе («Необитаемый остров)</a:t>
          </a:r>
          <a:endParaRPr lang="ru-RU" sz="2400" kern="1200" dirty="0"/>
        </a:p>
      </dsp:txBody>
      <dsp:txXfrm>
        <a:off x="3606111" y="2474987"/>
        <a:ext cx="4381062" cy="2249988"/>
      </dsp:txXfrm>
    </dsp:sp>
    <dsp:sp modelId="{394195DC-9900-42E3-AA9A-112BB29C5ED5}">
      <dsp:nvSpPr>
        <dsp:cNvPr id="0" name=""/>
        <dsp:cNvSpPr/>
      </dsp:nvSpPr>
      <dsp:spPr>
        <a:xfrm>
          <a:off x="3522396" y="4724976"/>
          <a:ext cx="446477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209560-6C95-4583-8415-55CBA1439D6C}" type="datetimeFigureOut">
              <a:rPr lang="ru-RU" smtClean="0"/>
              <a:t>08.10.2015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C9F071-202B-46B3-8F8C-BF5F8C32A2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4873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9F071-202B-46B3-8F8C-BF5F8C32A2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700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AF75-A441-41A5-9100-47E8FDC7373C}" type="datetimeFigureOut">
              <a:rPr lang="ru-RU" smtClean="0"/>
              <a:t>08.10.2015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1759-A353-452B-9767-F9FD9ED0589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AF75-A441-41A5-9100-47E8FDC7373C}" type="datetimeFigureOut">
              <a:rPr lang="ru-RU" smtClean="0"/>
              <a:t>08.10.2015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1759-A353-452B-9767-F9FD9ED058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AF75-A441-41A5-9100-47E8FDC7373C}" type="datetimeFigureOut">
              <a:rPr lang="ru-RU" smtClean="0"/>
              <a:t>08.10.2015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1759-A353-452B-9767-F9FD9ED058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AF75-A441-41A5-9100-47E8FDC7373C}" type="datetimeFigureOut">
              <a:rPr lang="ru-RU" smtClean="0"/>
              <a:t>08.10.2015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1759-A353-452B-9767-F9FD9ED0589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AF75-A441-41A5-9100-47E8FDC7373C}" type="datetimeFigureOut">
              <a:rPr lang="ru-RU" smtClean="0"/>
              <a:t>08.10.2015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1759-A353-452B-9767-F9FD9ED058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AF75-A441-41A5-9100-47E8FDC7373C}" type="datetimeFigureOut">
              <a:rPr lang="ru-RU" smtClean="0"/>
              <a:t>08.10.2015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1759-A353-452B-9767-F9FD9ED0589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AF75-A441-41A5-9100-47E8FDC7373C}" type="datetimeFigureOut">
              <a:rPr lang="ru-RU" smtClean="0"/>
              <a:t>08.10.2015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1759-A353-452B-9767-F9FD9ED0589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AF75-A441-41A5-9100-47E8FDC7373C}" type="datetimeFigureOut">
              <a:rPr lang="ru-RU" smtClean="0"/>
              <a:t>08.10.2015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1759-A353-452B-9767-F9FD9ED058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AF75-A441-41A5-9100-47E8FDC7373C}" type="datetimeFigureOut">
              <a:rPr lang="ru-RU" smtClean="0"/>
              <a:t>08.10.2015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1759-A353-452B-9767-F9FD9ED058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AF75-A441-41A5-9100-47E8FDC7373C}" type="datetimeFigureOut">
              <a:rPr lang="ru-RU" smtClean="0"/>
              <a:t>08.10.2015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1759-A353-452B-9767-F9FD9ED058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AF75-A441-41A5-9100-47E8FDC7373C}" type="datetimeFigureOut">
              <a:rPr lang="ru-RU" smtClean="0"/>
              <a:t>08.10.2015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1759-A353-452B-9767-F9FD9ED0589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158AF75-A441-41A5-9100-47E8FDC7373C}" type="datetimeFigureOut">
              <a:rPr lang="ru-RU" smtClean="0"/>
              <a:t>08.10.2015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97D1759-A353-452B-9767-F9FD9ED0589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6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95936" y="5052545"/>
            <a:ext cx="4680520" cy="882119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Педагог-психолог МБДОУ № 5, </a:t>
            </a:r>
            <a:r>
              <a:rPr lang="ru-RU" sz="1600" dirty="0" err="1" smtClean="0"/>
              <a:t>Венакова</a:t>
            </a:r>
            <a:r>
              <a:rPr lang="ru-RU" sz="1600" dirty="0" smtClean="0"/>
              <a:t> Р.А.</a:t>
            </a:r>
            <a:endParaRPr lang="ru-RU" sz="16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268760"/>
            <a:ext cx="8352928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dirty="0" smtClean="0"/>
              <a:t>Психологическое сопровождение аттестуемых педагогов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350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543178"/>
            <a:ext cx="60484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Диагностическое направление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403265921"/>
              </p:ext>
            </p:extLst>
          </p:nvPr>
        </p:nvGraphicFramePr>
        <p:xfrm>
          <a:off x="827584" y="1397000"/>
          <a:ext cx="784887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4355976" y="1412776"/>
            <a:ext cx="0" cy="3960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69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543178"/>
            <a:ext cx="60484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Диагностическое направление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509585205"/>
              </p:ext>
            </p:extLst>
          </p:nvPr>
        </p:nvGraphicFramePr>
        <p:xfrm>
          <a:off x="827584" y="1397000"/>
          <a:ext cx="784887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4355976" y="1412776"/>
            <a:ext cx="0" cy="3960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855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543178"/>
            <a:ext cx="60484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Диагностическое направление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719654981"/>
              </p:ext>
            </p:extLst>
          </p:nvPr>
        </p:nvGraphicFramePr>
        <p:xfrm>
          <a:off x="683568" y="1397000"/>
          <a:ext cx="7992888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4139952" y="1412776"/>
            <a:ext cx="0" cy="48245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402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543178"/>
            <a:ext cx="60484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Диагностическое направление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838842937"/>
              </p:ext>
            </p:extLst>
          </p:nvPr>
        </p:nvGraphicFramePr>
        <p:xfrm>
          <a:off x="683568" y="1397000"/>
          <a:ext cx="7992888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4788024" y="1412776"/>
            <a:ext cx="0" cy="48245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373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543178"/>
            <a:ext cx="60484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Диагностическое направление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954480171"/>
              </p:ext>
            </p:extLst>
          </p:nvPr>
        </p:nvGraphicFramePr>
        <p:xfrm>
          <a:off x="683568" y="1397000"/>
          <a:ext cx="7992888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4139952" y="1412776"/>
            <a:ext cx="0" cy="48245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274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877289"/>
              </p:ext>
            </p:extLst>
          </p:nvPr>
        </p:nvGraphicFramePr>
        <p:xfrm>
          <a:off x="683568" y="161514"/>
          <a:ext cx="8280920" cy="6257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/>
                <a:gridCol w="792086"/>
                <a:gridCol w="2520282"/>
                <a:gridCol w="1440160"/>
              </a:tblGrid>
              <a:tr h="322923">
                <a:tc>
                  <a:txBody>
                    <a:bodyPr/>
                    <a:lstStyle/>
                    <a:p>
                      <a:r>
                        <a:rPr lang="ru-RU" dirty="0" smtClean="0"/>
                        <a:t>Критерий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Балл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Значение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Примечание</a:t>
                      </a:r>
                      <a:endParaRPr lang="ru-RU" sz="1600" dirty="0"/>
                    </a:p>
                  </a:txBody>
                  <a:tcPr/>
                </a:tc>
              </a:tr>
              <a:tr h="401436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Эмпатия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64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Высокий</a:t>
                      </a:r>
                      <a:r>
                        <a:rPr lang="ru-RU" sz="1600" baseline="0" dirty="0" smtClean="0"/>
                        <a:t> уровень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700" dirty="0"/>
                    </a:p>
                  </a:txBody>
                  <a:tcPr/>
                </a:tc>
              </a:tr>
              <a:tr h="40143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Уровень  общительности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Средний</a:t>
                      </a:r>
                      <a:r>
                        <a:rPr lang="ru-RU" sz="1600" baseline="0" dirty="0" smtClean="0"/>
                        <a:t> уровень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700" dirty="0"/>
                    </a:p>
                  </a:txBody>
                  <a:tcPr/>
                </a:tc>
              </a:tr>
              <a:tr h="76694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Уровень </a:t>
                      </a:r>
                      <a:r>
                        <a:rPr lang="ru-RU" sz="1600" dirty="0" err="1" smtClean="0"/>
                        <a:t>педаг</a:t>
                      </a:r>
                      <a:r>
                        <a:rPr lang="ru-RU" sz="1600" dirty="0" smtClean="0"/>
                        <a:t>. такта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18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 стадия педаг</a:t>
                      </a:r>
                      <a:r>
                        <a:rPr lang="ru-RU" sz="1600" baseline="0" dirty="0" smtClean="0"/>
                        <a:t>огического </a:t>
                      </a:r>
                      <a:r>
                        <a:rPr lang="ru-RU" sz="1600" dirty="0" smtClean="0"/>
                        <a:t>такта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700" dirty="0"/>
                    </a:p>
                  </a:txBody>
                  <a:tcPr/>
                </a:tc>
              </a:tr>
              <a:tr h="30946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Стиль общения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 группа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700" dirty="0"/>
                    </a:p>
                  </a:txBody>
                  <a:tcPr/>
                </a:tc>
              </a:tr>
              <a:tr h="53820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Стиль взаимодействия с другими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Демократический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700" dirty="0"/>
                    </a:p>
                  </a:txBody>
                  <a:tcPr/>
                </a:tc>
              </a:tr>
              <a:tr h="53820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Способ реагирования в конфликте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Сотрудничество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700" dirty="0"/>
                    </a:p>
                  </a:txBody>
                  <a:tcPr/>
                </a:tc>
              </a:tr>
              <a:tr h="58414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Стиль поведения при разрешении дет.</a:t>
                      </a:r>
                      <a:r>
                        <a:rPr lang="ru-RU" sz="1600" baseline="0" dirty="0" smtClean="0"/>
                        <a:t> конфликтов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Подход, разрешающий проблему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700" dirty="0"/>
                    </a:p>
                  </a:txBody>
                  <a:tcPr/>
                </a:tc>
              </a:tr>
              <a:tr h="53820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Агрессивность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37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Умеренная агрессивность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700" dirty="0"/>
                    </a:p>
                  </a:txBody>
                  <a:tcPr/>
                </a:tc>
              </a:tr>
              <a:tr h="60623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Проявление</a:t>
                      </a:r>
                      <a:r>
                        <a:rPr lang="ru-RU" sz="1600" baseline="0" dirty="0" smtClean="0"/>
                        <a:t> тревоги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Средний (с тенденцией к низкому)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700" dirty="0"/>
                    </a:p>
                  </a:txBody>
                  <a:tcPr/>
                </a:tc>
              </a:tr>
              <a:tr h="30946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Стрессоустойчивость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Средний уровень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700" dirty="0"/>
                    </a:p>
                  </a:txBody>
                  <a:tcPr/>
                </a:tc>
              </a:tr>
              <a:tr h="42487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Уровень соц.-</a:t>
                      </a:r>
                      <a:r>
                        <a:rPr lang="ru-RU" sz="1600" dirty="0" err="1" smtClean="0"/>
                        <a:t>психич.адаптации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Зона нормы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700" dirty="0"/>
                    </a:p>
                  </a:txBody>
                  <a:tcPr/>
                </a:tc>
              </a:tr>
              <a:tr h="30946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Социометрия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«Предпочитаемые»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7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5428" y="260648"/>
            <a:ext cx="549894" cy="5604302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Сводная таблица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10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>
            <a:off x="2057048" y="2528900"/>
            <a:ext cx="697944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1997374"/>
              </p:ext>
            </p:extLst>
          </p:nvPr>
        </p:nvGraphicFramePr>
        <p:xfrm>
          <a:off x="1382440" y="968812"/>
          <a:ext cx="7612896" cy="5726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16378" y="1124744"/>
            <a:ext cx="1035342" cy="280831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2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016378" y="1628800"/>
            <a:ext cx="1040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Высокий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013108" y="2344234"/>
            <a:ext cx="1043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Средний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125937" y="3212976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Низкий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267744" y="476672"/>
            <a:ext cx="5176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/>
              <a:t>Комплексная психологическая оценка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298375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340768"/>
            <a:ext cx="5346171" cy="40096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1187624" y="908720"/>
            <a:ext cx="6696744" cy="482453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827584" y="764704"/>
            <a:ext cx="7056784" cy="532859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629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867159513"/>
              </p:ext>
            </p:extLst>
          </p:nvPr>
        </p:nvGraphicFramePr>
        <p:xfrm>
          <a:off x="827584" y="692696"/>
          <a:ext cx="727280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165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5" r="9679"/>
          <a:stretch/>
        </p:blipFill>
        <p:spPr>
          <a:xfrm>
            <a:off x="2278618" y="2420888"/>
            <a:ext cx="4240536" cy="30274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2485678" y="655578"/>
            <a:ext cx="40334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u="sng" dirty="0" smtClean="0"/>
              <a:t>3 </a:t>
            </a:r>
            <a:r>
              <a:rPr lang="ru-RU" sz="3200" b="1" u="sng" dirty="0" smtClean="0"/>
              <a:t>этап </a:t>
            </a:r>
            <a:r>
              <a:rPr lang="ru-RU" sz="3200" b="1" u="sng" dirty="0" smtClean="0"/>
              <a:t>- </a:t>
            </a:r>
            <a:r>
              <a:rPr lang="ru-RU" sz="3200" b="1" u="sng" dirty="0" smtClean="0"/>
              <a:t>аттестация</a:t>
            </a:r>
            <a:endParaRPr lang="ru-RU" sz="32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1573341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Психологическая поддержка педагога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5032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859655285"/>
              </p:ext>
            </p:extLst>
          </p:nvPr>
        </p:nvGraphicFramePr>
        <p:xfrm>
          <a:off x="395536" y="260648"/>
          <a:ext cx="8460432" cy="6381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1520" y="3278108"/>
            <a:ext cx="8675773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700" dirty="0" smtClean="0"/>
              <a:t>МОДУЛЬ ЛИЧНОСТНЫХ КАЧЕСТВ И ПРОФЕССИОНАЛЬНЫХ КОМПЕТЕНЦИЙ ПЕДАГОГА</a:t>
            </a: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26253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91" r="19818"/>
          <a:stretch/>
        </p:blipFill>
        <p:spPr>
          <a:xfrm>
            <a:off x="1187624" y="1700808"/>
            <a:ext cx="2552902" cy="28962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4355976" y="1537022"/>
            <a:ext cx="367240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Comic Sans MS" pitchFamily="66" charset="0"/>
              </a:rPr>
              <a:t>УСПЕХОВ ВАМ В РАБОТЕ!</a:t>
            </a:r>
          </a:p>
          <a:p>
            <a:pPr algn="ctr"/>
            <a:r>
              <a:rPr lang="ru-RU" sz="8800" b="1" dirty="0" smtClean="0">
                <a:solidFill>
                  <a:srgbClr val="0070C0"/>
                </a:solidFill>
                <a:latin typeface="Comic Sans MS" pitchFamily="66" charset="0"/>
                <a:sym typeface="Wingdings" pitchFamily="2" charset="2"/>
              </a:rPr>
              <a:t></a:t>
            </a:r>
            <a:endParaRPr lang="ru-RU" sz="88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14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34432"/>
          <a:stretch/>
        </p:blipFill>
        <p:spPr>
          <a:xfrm>
            <a:off x="1331640" y="1484784"/>
            <a:ext cx="6408711" cy="395489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25947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94029" y="3645024"/>
            <a:ext cx="3943639" cy="321297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71600" y="435255"/>
            <a:ext cx="66223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Проблемы, осложняющие аттестацию: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196752"/>
            <a:ext cx="79208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/>
              <a:t>Стрессовый характер процедуры аттестации, негативные эмоциональные состояния, межличностные конфликты;</a:t>
            </a:r>
          </a:p>
          <a:p>
            <a:pPr marL="342900" indent="-342900">
              <a:buAutoNum type="arabicPeriod"/>
            </a:pPr>
            <a:endParaRPr lang="ru-RU" sz="2400" dirty="0" smtClean="0"/>
          </a:p>
          <a:p>
            <a:pPr marL="342900" indent="-342900">
              <a:buAutoNum type="arabicPeriod"/>
            </a:pPr>
            <a:r>
              <a:rPr lang="ru-RU" sz="2400" dirty="0" smtClean="0"/>
              <a:t>Недостаточно четко формулируются цели, задачи;</a:t>
            </a:r>
          </a:p>
          <a:p>
            <a:pPr marL="342900" indent="-342900">
              <a:buAutoNum type="arabicPeriod"/>
            </a:pPr>
            <a:endParaRPr lang="ru-RU" sz="2400" dirty="0" smtClean="0"/>
          </a:p>
          <a:p>
            <a:pPr marL="342900" indent="-342900">
              <a:buAutoNum type="arabicPeriod"/>
            </a:pPr>
            <a:r>
              <a:rPr lang="ru-RU" sz="2400" dirty="0" smtClean="0"/>
              <a:t>Отсутствие согласованности в действиях методической и психологической служб учреждения и самих аттестуемых.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4334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88640"/>
            <a:ext cx="3300605" cy="235421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1835696" y="1700808"/>
            <a:ext cx="29915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Необходимо: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2446" y="2636912"/>
            <a:ext cx="777686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400" dirty="0" smtClean="0"/>
              <a:t>Выработать общую позицию в вопросах подготовки к аттестации;</a:t>
            </a:r>
          </a:p>
          <a:p>
            <a:pPr marL="285750" indent="-285750">
              <a:buFontTx/>
              <a:buChar char="-"/>
            </a:pPr>
            <a:endParaRPr lang="ru-RU" sz="800" dirty="0" smtClean="0"/>
          </a:p>
          <a:p>
            <a:pPr marL="285750" indent="-285750">
              <a:buFontTx/>
              <a:buChar char="-"/>
            </a:pPr>
            <a:r>
              <a:rPr lang="ru-RU" sz="2400" dirty="0" smtClean="0"/>
              <a:t>Определить принцип повседневного взаимодействия в </a:t>
            </a:r>
            <a:r>
              <a:rPr lang="ru-RU" sz="2400" dirty="0" err="1" smtClean="0"/>
              <a:t>межаттестационный</a:t>
            </a:r>
            <a:r>
              <a:rPr lang="ru-RU" sz="2400" dirty="0" smtClean="0"/>
              <a:t> период (распределение функций, полномочий, ответственности);</a:t>
            </a:r>
          </a:p>
          <a:p>
            <a:pPr marL="285750" indent="-285750">
              <a:buFontTx/>
              <a:buChar char="-"/>
            </a:pPr>
            <a:endParaRPr lang="ru-RU" sz="800" dirty="0" smtClean="0"/>
          </a:p>
          <a:p>
            <a:pPr marL="285750" indent="-285750">
              <a:buFontTx/>
              <a:buChar char="-"/>
            </a:pPr>
            <a:r>
              <a:rPr lang="ru-RU" sz="2400" dirty="0" smtClean="0"/>
              <a:t>Построить определенную модель сопровождения аттестуемого.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4563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146520336"/>
              </p:ext>
            </p:extLst>
          </p:nvPr>
        </p:nvGraphicFramePr>
        <p:xfrm>
          <a:off x="1524000" y="1397000"/>
          <a:ext cx="7008440" cy="4624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27584" y="1196752"/>
            <a:ext cx="50738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Работа ведется в 3 этапа:</a:t>
            </a:r>
            <a:endParaRPr lang="ru-RU" sz="3200" dirty="0">
              <a:solidFill>
                <a:srgbClr val="00206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239089"/>
            <a:ext cx="3148980" cy="236173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2815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5803" y="397875"/>
            <a:ext cx="49039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u="sng" dirty="0" smtClean="0"/>
              <a:t>1 этап - подготовительный</a:t>
            </a:r>
            <a:endParaRPr lang="ru-RU" sz="2800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425803" y="1273984"/>
            <a:ext cx="48965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i="1" u="sng" dirty="0" smtClean="0"/>
              <a:t>Цель:  </a:t>
            </a:r>
          </a:p>
          <a:p>
            <a:pPr algn="just"/>
            <a:r>
              <a:rPr lang="ru-RU" sz="2200" i="1" dirty="0" smtClean="0"/>
              <a:t>формирование у </a:t>
            </a:r>
            <a:r>
              <a:rPr lang="ru-RU" sz="2200" i="1" dirty="0" err="1" smtClean="0"/>
              <a:t>аттестующегося</a:t>
            </a:r>
            <a:r>
              <a:rPr lang="ru-RU" sz="2200" i="1" dirty="0" smtClean="0"/>
              <a:t> представлений о механизме аттестации.</a:t>
            </a:r>
            <a:endParaRPr lang="ru-RU" sz="22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447863" y="2996952"/>
            <a:ext cx="82809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1. </a:t>
            </a:r>
            <a:r>
              <a:rPr lang="ru-RU" sz="2400" dirty="0" smtClean="0"/>
              <a:t>Четко определяем цели участников образовательного процесса по отношению к аттестации;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dirty="0" smtClean="0"/>
              <a:t>2. Устанавливаем доверительные отношения ;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dirty="0" smtClean="0"/>
              <a:t>3. Составляем план психологической помощи педагогам, готовящихся к аттестации, психолог готовит пакет психолого-педагогических материалов.</a:t>
            </a:r>
            <a:endParaRPr lang="ru-RU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46" t="24472" r="6364" b="8008"/>
          <a:stretch/>
        </p:blipFill>
        <p:spPr>
          <a:xfrm>
            <a:off x="5580112" y="259340"/>
            <a:ext cx="3254749" cy="19835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9241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9792" y="332656"/>
            <a:ext cx="281359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u="sng" dirty="0"/>
              <a:t>2</a:t>
            </a:r>
            <a:r>
              <a:rPr lang="ru-RU" sz="2800" b="1" u="sng" dirty="0" smtClean="0"/>
              <a:t> этап – </a:t>
            </a:r>
          </a:p>
          <a:p>
            <a:pPr algn="ctr"/>
            <a:r>
              <a:rPr lang="ru-RU" sz="2800" b="1" u="sng" dirty="0" smtClean="0"/>
              <a:t>«Партнерство»</a:t>
            </a:r>
            <a:endParaRPr lang="ru-RU" sz="2800" b="1" u="sng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33057770"/>
              </p:ext>
            </p:extLst>
          </p:nvPr>
        </p:nvGraphicFramePr>
        <p:xfrm>
          <a:off x="434129" y="1484784"/>
          <a:ext cx="7416824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7193" y="163866"/>
            <a:ext cx="3150383" cy="19689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2370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543178"/>
            <a:ext cx="60484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Диагностическое направление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514094399"/>
              </p:ext>
            </p:extLst>
          </p:nvPr>
        </p:nvGraphicFramePr>
        <p:xfrm>
          <a:off x="827584" y="1397000"/>
          <a:ext cx="7848872" cy="4768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4355976" y="1412776"/>
            <a:ext cx="0" cy="3960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574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503</TotalTime>
  <Words>549</Words>
  <Application>Microsoft Office PowerPoint</Application>
  <PresentationFormat>Экран (4:3)</PresentationFormat>
  <Paragraphs>128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Воздушный поток</vt:lpstr>
      <vt:lpstr>Психологическое сопровождение аттестуемых педагогов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Регина Атласовна</cp:lastModifiedBy>
  <cp:revision>30</cp:revision>
  <dcterms:created xsi:type="dcterms:W3CDTF">2014-10-20T05:12:28Z</dcterms:created>
  <dcterms:modified xsi:type="dcterms:W3CDTF">2015-10-08T12:22:22Z</dcterms:modified>
</cp:coreProperties>
</file>